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397" r:id="rId6"/>
    <p:sldId id="398" r:id="rId7"/>
    <p:sldId id="323" r:id="rId8"/>
    <p:sldId id="324" r:id="rId9"/>
    <p:sldId id="325" r:id="rId10"/>
    <p:sldId id="326" r:id="rId11"/>
    <p:sldId id="327" r:id="rId12"/>
    <p:sldId id="268" r:id="rId13"/>
    <p:sldId id="269" r:id="rId14"/>
    <p:sldId id="271" r:id="rId15"/>
    <p:sldId id="272" r:id="rId16"/>
    <p:sldId id="274" r:id="rId17"/>
    <p:sldId id="275" r:id="rId18"/>
    <p:sldId id="276" r:id="rId19"/>
    <p:sldId id="278" r:id="rId20"/>
    <p:sldId id="279" r:id="rId21"/>
    <p:sldId id="280" r:id="rId22"/>
    <p:sldId id="328" r:id="rId23"/>
    <p:sldId id="330" r:id="rId24"/>
    <p:sldId id="356" r:id="rId25"/>
    <p:sldId id="372" r:id="rId26"/>
    <p:sldId id="357" r:id="rId27"/>
    <p:sldId id="358" r:id="rId28"/>
    <p:sldId id="373" r:id="rId29"/>
    <p:sldId id="362" r:id="rId30"/>
    <p:sldId id="383" r:id="rId31"/>
    <p:sldId id="365" r:id="rId32"/>
    <p:sldId id="366" r:id="rId33"/>
    <p:sldId id="384" r:id="rId34"/>
    <p:sldId id="290" r:id="rId35"/>
    <p:sldId id="315" r:id="rId36"/>
    <p:sldId id="385" r:id="rId37"/>
    <p:sldId id="298" r:id="rId38"/>
    <p:sldId id="400" r:id="rId39"/>
    <p:sldId id="316" r:id="rId40"/>
    <p:sldId id="299" r:id="rId41"/>
    <p:sldId id="386" r:id="rId42"/>
    <p:sldId id="387" r:id="rId43"/>
    <p:sldId id="388" r:id="rId44"/>
    <p:sldId id="300" r:id="rId45"/>
    <p:sldId id="317" r:id="rId46"/>
    <p:sldId id="389" r:id="rId47"/>
    <p:sldId id="390" r:id="rId48"/>
    <p:sldId id="391" r:id="rId49"/>
    <p:sldId id="301" r:id="rId50"/>
    <p:sldId id="392" r:id="rId51"/>
    <p:sldId id="393" r:id="rId52"/>
    <p:sldId id="394" r:id="rId53"/>
    <p:sldId id="395" r:id="rId54"/>
    <p:sldId id="309" r:id="rId55"/>
    <p:sldId id="319" r:id="rId56"/>
    <p:sldId id="399" r:id="rId57"/>
    <p:sldId id="396" r:id="rId58"/>
    <p:sldId id="310" r:id="rId59"/>
    <p:sldId id="303" r:id="rId60"/>
    <p:sldId id="281" r:id="rId61"/>
    <p:sldId id="282" r:id="rId62"/>
    <p:sldId id="314" r:id="rId63"/>
    <p:sldId id="283" r:id="rId64"/>
    <p:sldId id="304" r:id="rId65"/>
    <p:sldId id="320" r:id="rId66"/>
    <p:sldId id="284" r:id="rId67"/>
    <p:sldId id="287" r:id="rId68"/>
    <p:sldId id="305" r:id="rId69"/>
    <p:sldId id="286" r:id="rId70"/>
    <p:sldId id="288" r:id="rId71"/>
    <p:sldId id="297" r:id="rId72"/>
    <p:sldId id="322" r:id="rId7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ath" initials="b" lastIdx="2" clrIdx="0"/>
  <p:cmAuthor id="2" name="Július Baráth" initials="J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3A186-E446-D648-9129-8597FF23599A}" v="35" dt="2025-03-18T12:12:02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4" autoAdjust="0"/>
    <p:restoredTop sz="94882"/>
  </p:normalViewPr>
  <p:slideViewPr>
    <p:cSldViewPr snapToGrid="0">
      <p:cViewPr varScale="1">
        <p:scale>
          <a:sx n="148" d="100"/>
          <a:sy n="148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úlius Baráth" userId="e650c4ab-697e-4750-bd58-c1531aabce95" providerId="ADAL" clId="{C98C388C-C286-470F-969E-E1455DC910BB}"/>
    <pc:docChg chg="custSel delSld modSld sldOrd">
      <pc:chgData name="Július Baráth" userId="e650c4ab-697e-4750-bd58-c1531aabce95" providerId="ADAL" clId="{C98C388C-C286-470F-969E-E1455DC910BB}" dt="2022-03-17T06:26:45.096" v="59" actId="2696"/>
      <pc:docMkLst>
        <pc:docMk/>
      </pc:docMkLst>
      <pc:sldChg chg="addSp modSp mod">
        <pc:chgData name="Július Baráth" userId="e650c4ab-697e-4750-bd58-c1531aabce95" providerId="ADAL" clId="{C98C388C-C286-470F-969E-E1455DC910BB}" dt="2022-03-15T14:07:15.496" v="30" actId="1076"/>
        <pc:sldMkLst>
          <pc:docMk/>
          <pc:sldMk cId="374085367" sldId="284"/>
        </pc:sldMkLst>
      </pc:sldChg>
      <pc:sldChg chg="delSp del">
        <pc:chgData name="Július Baráth" userId="e650c4ab-697e-4750-bd58-c1531aabce95" providerId="ADAL" clId="{C98C388C-C286-470F-969E-E1455DC910BB}" dt="2022-03-15T14:07:33.894" v="31" actId="2696"/>
        <pc:sldMkLst>
          <pc:docMk/>
          <pc:sldMk cId="2010337588" sldId="285"/>
        </pc:sldMkLst>
      </pc:sldChg>
      <pc:sldChg chg="ord">
        <pc:chgData name="Július Baráth" userId="e650c4ab-697e-4750-bd58-c1531aabce95" providerId="ADAL" clId="{C98C388C-C286-470F-969E-E1455DC910BB}" dt="2022-03-15T14:39:36.099" v="55"/>
        <pc:sldMkLst>
          <pc:docMk/>
          <pc:sldMk cId="1698541899" sldId="287"/>
        </pc:sldMkLst>
      </pc:sldChg>
      <pc:sldChg chg="modSp mod">
        <pc:chgData name="Július Baráth" userId="e650c4ab-697e-4750-bd58-c1531aabce95" providerId="ADAL" clId="{C98C388C-C286-470F-969E-E1455DC910BB}" dt="2022-03-15T14:13:32.569" v="38" actId="6549"/>
        <pc:sldMkLst>
          <pc:docMk/>
          <pc:sldMk cId="923627708" sldId="288"/>
        </pc:sldMkLst>
      </pc:sldChg>
      <pc:sldChg chg="addSp modSp mod">
        <pc:chgData name="Július Baráth" userId="e650c4ab-697e-4750-bd58-c1531aabce95" providerId="ADAL" clId="{C98C388C-C286-470F-969E-E1455DC910BB}" dt="2022-03-15T14:20:03.597" v="52" actId="6549"/>
        <pc:sldMkLst>
          <pc:docMk/>
          <pc:sldMk cId="1537588339" sldId="297"/>
        </pc:sldMkLst>
      </pc:sldChg>
      <pc:sldChg chg="del">
        <pc:chgData name="Július Baráth" userId="e650c4ab-697e-4750-bd58-c1531aabce95" providerId="ADAL" clId="{C98C388C-C286-470F-969E-E1455DC910BB}" dt="2022-03-17T06:26:45.096" v="59" actId="2696"/>
        <pc:sldMkLst>
          <pc:docMk/>
          <pc:sldMk cId="969213104" sldId="302"/>
        </pc:sldMkLst>
      </pc:sldChg>
      <pc:sldChg chg="modSp mod">
        <pc:chgData name="Július Baráth" userId="e650c4ab-697e-4750-bd58-c1531aabce95" providerId="ADAL" clId="{C98C388C-C286-470F-969E-E1455DC910BB}" dt="2022-03-15T14:09:28.707" v="33" actId="113"/>
        <pc:sldMkLst>
          <pc:docMk/>
          <pc:sldMk cId="3810954065" sldId="305"/>
        </pc:sldMkLst>
      </pc:sldChg>
      <pc:sldChg chg="addSp modSp">
        <pc:chgData name="Július Baráth" userId="e650c4ab-697e-4750-bd58-c1531aabce95" providerId="ADAL" clId="{C98C388C-C286-470F-969E-E1455DC910BB}" dt="2022-03-17T06:26:27.585" v="58" actId="1076"/>
        <pc:sldMkLst>
          <pc:docMk/>
          <pc:sldMk cId="2153915264" sldId="391"/>
        </pc:sldMkLst>
      </pc:sldChg>
      <pc:sldChg chg="addSp modSp mod">
        <pc:chgData name="Július Baráth" userId="e650c4ab-697e-4750-bd58-c1531aabce95" providerId="ADAL" clId="{C98C388C-C286-470F-969E-E1455DC910BB}" dt="2022-03-15T13:55:05.073" v="21" actId="113"/>
        <pc:sldMkLst>
          <pc:docMk/>
          <pc:sldMk cId="3696195170" sldId="392"/>
        </pc:sldMkLst>
      </pc:sldChg>
      <pc:sldChg chg="modSp mod">
        <pc:chgData name="Július Baráth" userId="e650c4ab-697e-4750-bd58-c1531aabce95" providerId="ADAL" clId="{C98C388C-C286-470F-969E-E1455DC910BB}" dt="2022-03-15T14:37:58.932" v="53" actId="6549"/>
        <pc:sldMkLst>
          <pc:docMk/>
          <pc:sldMk cId="545081497" sldId="399"/>
        </pc:sldMkLst>
      </pc:sldChg>
    </pc:docChg>
  </pc:docChgLst>
  <pc:docChgLst>
    <pc:chgData name="Baráth, Július" userId="aebde9b9-dccc-4475-a9ac-c05e78323d7a" providerId="ADAL" clId="{E07A85BD-0311-514D-8DC3-428881359591}"/>
    <pc:docChg chg="modSld">
      <pc:chgData name="Baráth, Július" userId="aebde9b9-dccc-4475-a9ac-c05e78323d7a" providerId="ADAL" clId="{E07A85BD-0311-514D-8DC3-428881359591}" dt="2023-03-09T10:41:25.923" v="0" actId="113"/>
      <pc:docMkLst>
        <pc:docMk/>
      </pc:docMkLst>
      <pc:sldChg chg="modSp mod">
        <pc:chgData name="Baráth, Július" userId="aebde9b9-dccc-4475-a9ac-c05e78323d7a" providerId="ADAL" clId="{E07A85BD-0311-514D-8DC3-428881359591}" dt="2023-03-09T10:41:25.923" v="0" actId="113"/>
        <pc:sldMkLst>
          <pc:docMk/>
          <pc:sldMk cId="3779949727" sldId="258"/>
        </pc:sldMkLst>
      </pc:sldChg>
    </pc:docChg>
  </pc:docChgLst>
  <pc:docChgLst>
    <pc:chgData name="Július Baráth" userId="S::julius.barath@aos.sk::e650c4ab-697e-4750-bd58-c1531aabce95" providerId="AD" clId="Web-{C2D5FE66-E07B-0EF8-42A0-C43A613A34AF}"/>
    <pc:docChg chg="modSld">
      <pc:chgData name="Július Baráth" userId="S::julius.barath@aos.sk::e650c4ab-697e-4750-bd58-c1531aabce95" providerId="AD" clId="Web-{C2D5FE66-E07B-0EF8-42A0-C43A613A34AF}" dt="2022-02-11T09:07:40.504" v="2" actId="20577"/>
      <pc:docMkLst>
        <pc:docMk/>
      </pc:docMkLst>
      <pc:sldChg chg="modSp">
        <pc:chgData name="Július Baráth" userId="S::julius.barath@aos.sk::e650c4ab-697e-4750-bd58-c1531aabce95" providerId="AD" clId="Web-{C2D5FE66-E07B-0EF8-42A0-C43A613A34AF}" dt="2022-02-11T09:07:40.504" v="2" actId="20577"/>
        <pc:sldMkLst>
          <pc:docMk/>
          <pc:sldMk cId="1529372029" sldId="256"/>
        </pc:sldMkLst>
      </pc:sldChg>
    </pc:docChg>
  </pc:docChgLst>
  <pc:docChgLst>
    <pc:chgData name="Baráth, Július" userId="aebde9b9-dccc-4475-a9ac-c05e78323d7a" providerId="ADAL" clId="{5E53A186-E446-D648-9129-8597FF23599A}"/>
    <pc:docChg chg="undo custSel addSld modSld">
      <pc:chgData name="Baráth, Július" userId="aebde9b9-dccc-4475-a9ac-c05e78323d7a" providerId="ADAL" clId="{5E53A186-E446-D648-9129-8597FF23599A}" dt="2025-03-18T12:18:50.095" v="350" actId="403"/>
      <pc:docMkLst>
        <pc:docMk/>
      </pc:docMkLst>
      <pc:sldChg chg="modSp mod">
        <pc:chgData name="Baráth, Július" userId="aebde9b9-dccc-4475-a9ac-c05e78323d7a" providerId="ADAL" clId="{5E53A186-E446-D648-9129-8597FF23599A}" dt="2025-03-11T10:02:25.787" v="24" actId="12"/>
        <pc:sldMkLst>
          <pc:docMk/>
          <pc:sldMk cId="1675698083" sldId="269"/>
        </pc:sldMkLst>
        <pc:spChg chg="mod">
          <ac:chgData name="Baráth, Július" userId="aebde9b9-dccc-4475-a9ac-c05e78323d7a" providerId="ADAL" clId="{5E53A186-E446-D648-9129-8597FF23599A}" dt="2025-03-11T10:02:25.787" v="24" actId="12"/>
          <ac:spMkLst>
            <pc:docMk/>
            <pc:sldMk cId="1675698083" sldId="269"/>
            <ac:spMk id="72708" creationId="{00000000-0000-0000-0000-000000000000}"/>
          </ac:spMkLst>
        </pc:spChg>
      </pc:sldChg>
      <pc:sldChg chg="modSp mod">
        <pc:chgData name="Baráth, Július" userId="aebde9b9-dccc-4475-a9ac-c05e78323d7a" providerId="ADAL" clId="{5E53A186-E446-D648-9129-8597FF23599A}" dt="2025-03-11T10:08:36.312" v="32" actId="20577"/>
        <pc:sldMkLst>
          <pc:docMk/>
          <pc:sldMk cId="2218887413" sldId="279"/>
        </pc:sldMkLst>
        <pc:spChg chg="mod">
          <ac:chgData name="Baráth, Július" userId="aebde9b9-dccc-4475-a9ac-c05e78323d7a" providerId="ADAL" clId="{5E53A186-E446-D648-9129-8597FF23599A}" dt="2025-03-11T10:08:36.312" v="32" actId="20577"/>
          <ac:spMkLst>
            <pc:docMk/>
            <pc:sldMk cId="2218887413" sldId="279"/>
            <ac:spMk id="33795" creationId="{00000000-0000-0000-0000-000000000000}"/>
          </ac:spMkLst>
        </pc:spChg>
      </pc:sldChg>
      <pc:sldChg chg="modSp mod">
        <pc:chgData name="Baráth, Július" userId="aebde9b9-dccc-4475-a9ac-c05e78323d7a" providerId="ADAL" clId="{5E53A186-E446-D648-9129-8597FF23599A}" dt="2025-03-11T10:08:50.216" v="36" actId="20577"/>
        <pc:sldMkLst>
          <pc:docMk/>
          <pc:sldMk cId="2141481312" sldId="280"/>
        </pc:sldMkLst>
        <pc:spChg chg="mod">
          <ac:chgData name="Baráth, Július" userId="aebde9b9-dccc-4475-a9ac-c05e78323d7a" providerId="ADAL" clId="{5E53A186-E446-D648-9129-8597FF23599A}" dt="2025-03-11T10:08:50.216" v="36" actId="20577"/>
          <ac:spMkLst>
            <pc:docMk/>
            <pc:sldMk cId="2141481312" sldId="280"/>
            <ac:spMk id="34819" creationId="{00000000-0000-0000-0000-000000000000}"/>
          </ac:spMkLst>
        </pc:spChg>
      </pc:sldChg>
      <pc:sldChg chg="addSp modSp mod">
        <pc:chgData name="Baráth, Július" userId="aebde9b9-dccc-4475-a9ac-c05e78323d7a" providerId="ADAL" clId="{5E53A186-E446-D648-9129-8597FF23599A}" dt="2025-03-18T12:12:49.172" v="346" actId="113"/>
        <pc:sldMkLst>
          <pc:docMk/>
          <pc:sldMk cId="1981653287" sldId="281"/>
        </pc:sldMkLst>
        <pc:spChg chg="add mod">
          <ac:chgData name="Baráth, Július" userId="aebde9b9-dccc-4475-a9ac-c05e78323d7a" providerId="ADAL" clId="{5E53A186-E446-D648-9129-8597FF23599A}" dt="2025-03-18T12:12:16.568" v="345" actId="1076"/>
          <ac:spMkLst>
            <pc:docMk/>
            <pc:sldMk cId="1981653287" sldId="281"/>
            <ac:spMk id="2" creationId="{8A7C9985-D07B-2447-9AF6-E2E0B3609D5F}"/>
          </ac:spMkLst>
        </pc:spChg>
        <pc:spChg chg="mod">
          <ac:chgData name="Baráth, Július" userId="aebde9b9-dccc-4475-a9ac-c05e78323d7a" providerId="ADAL" clId="{5E53A186-E446-D648-9129-8597FF23599A}" dt="2025-03-11T11:03:59.934" v="206" actId="108"/>
          <ac:spMkLst>
            <pc:docMk/>
            <pc:sldMk cId="1981653287" sldId="281"/>
            <ac:spMk id="58369" creationId="{B249F332-43A8-8A49-8850-71D9135C6682}"/>
          </ac:spMkLst>
        </pc:spChg>
        <pc:spChg chg="mod">
          <ac:chgData name="Baráth, Július" userId="aebde9b9-dccc-4475-a9ac-c05e78323d7a" providerId="ADAL" clId="{5E53A186-E446-D648-9129-8597FF23599A}" dt="2025-03-18T12:12:49.172" v="346" actId="113"/>
          <ac:spMkLst>
            <pc:docMk/>
            <pc:sldMk cId="1981653287" sldId="281"/>
            <ac:spMk id="58370" creationId="{444B2BA1-35A5-204A-AA62-2B619E0598E7}"/>
          </ac:spMkLst>
        </pc:spChg>
      </pc:sldChg>
      <pc:sldChg chg="modSp mod">
        <pc:chgData name="Baráth, Július" userId="aebde9b9-dccc-4475-a9ac-c05e78323d7a" providerId="ADAL" clId="{5E53A186-E446-D648-9129-8597FF23599A}" dt="2025-03-11T11:04:35.917" v="212" actId="108"/>
        <pc:sldMkLst>
          <pc:docMk/>
          <pc:sldMk cId="2858137654" sldId="282"/>
        </pc:sldMkLst>
        <pc:spChg chg="mod">
          <ac:chgData name="Baráth, Július" userId="aebde9b9-dccc-4475-a9ac-c05e78323d7a" providerId="ADAL" clId="{5E53A186-E446-D648-9129-8597FF23599A}" dt="2025-03-11T11:04:18.459" v="209" actId="21"/>
          <ac:spMkLst>
            <pc:docMk/>
            <pc:sldMk cId="2858137654" sldId="282"/>
            <ac:spMk id="60417" creationId="{8193888D-F76F-7746-AFE7-4A8828F8A2B1}"/>
          </ac:spMkLst>
        </pc:spChg>
        <pc:spChg chg="mod">
          <ac:chgData name="Baráth, Július" userId="aebde9b9-dccc-4475-a9ac-c05e78323d7a" providerId="ADAL" clId="{5E53A186-E446-D648-9129-8597FF23599A}" dt="2025-03-11T11:04:35.917" v="212" actId="108"/>
          <ac:spMkLst>
            <pc:docMk/>
            <pc:sldMk cId="2858137654" sldId="282"/>
            <ac:spMk id="60418" creationId="{401F657A-75F3-B44F-B252-73196C9B27EC}"/>
          </ac:spMkLst>
        </pc:spChg>
      </pc:sldChg>
      <pc:sldChg chg="modSp mod">
        <pc:chgData name="Baráth, Július" userId="aebde9b9-dccc-4475-a9ac-c05e78323d7a" providerId="ADAL" clId="{5E53A186-E446-D648-9129-8597FF23599A}" dt="2025-03-11T11:07:47.582" v="228" actId="20577"/>
        <pc:sldMkLst>
          <pc:docMk/>
          <pc:sldMk cId="2479094940" sldId="283"/>
        </pc:sldMkLst>
        <pc:spChg chg="mod">
          <ac:chgData name="Baráth, Július" userId="aebde9b9-dccc-4475-a9ac-c05e78323d7a" providerId="ADAL" clId="{5E53A186-E446-D648-9129-8597FF23599A}" dt="2025-03-11T11:07:47.582" v="228" actId="20577"/>
          <ac:spMkLst>
            <pc:docMk/>
            <pc:sldMk cId="2479094940" sldId="283"/>
            <ac:spMk id="66562" creationId="{B830A746-CFDE-F540-AB1E-3628F619E537}"/>
          </ac:spMkLst>
        </pc:spChg>
      </pc:sldChg>
      <pc:sldChg chg="modSp mod">
        <pc:chgData name="Baráth, Július" userId="aebde9b9-dccc-4475-a9ac-c05e78323d7a" providerId="ADAL" clId="{5E53A186-E446-D648-9129-8597FF23599A}" dt="2025-03-18T12:18:50.095" v="350" actId="403"/>
        <pc:sldMkLst>
          <pc:docMk/>
          <pc:sldMk cId="1537588339" sldId="297"/>
        </pc:sldMkLst>
        <pc:spChg chg="mod">
          <ac:chgData name="Baráth, Július" userId="aebde9b9-dccc-4475-a9ac-c05e78323d7a" providerId="ADAL" clId="{5E53A186-E446-D648-9129-8597FF23599A}" dt="2025-03-18T12:18:50.095" v="350" actId="403"/>
          <ac:spMkLst>
            <pc:docMk/>
            <pc:sldMk cId="1537588339" sldId="297"/>
            <ac:spMk id="5" creationId="{BC130710-5FCB-4876-8475-12980131DFEB}"/>
          </ac:spMkLst>
        </pc:spChg>
      </pc:sldChg>
      <pc:sldChg chg="addSp delSp modSp">
        <pc:chgData name="Baráth, Július" userId="aebde9b9-dccc-4475-a9ac-c05e78323d7a" providerId="ADAL" clId="{5E53A186-E446-D648-9129-8597FF23599A}" dt="2025-03-18T10:45:32.978" v="241" actId="21"/>
        <pc:sldMkLst>
          <pc:docMk/>
          <pc:sldMk cId="2022876278" sldId="298"/>
        </pc:sldMkLst>
        <pc:picChg chg="add del mod">
          <ac:chgData name="Baráth, Július" userId="aebde9b9-dccc-4475-a9ac-c05e78323d7a" providerId="ADAL" clId="{5E53A186-E446-D648-9129-8597FF23599A}" dt="2025-03-18T10:45:21.933" v="240" actId="478"/>
          <ac:picMkLst>
            <pc:docMk/>
            <pc:sldMk cId="2022876278" sldId="298"/>
            <ac:picMk id="1026" creationId="{726F5AA8-C834-414A-3353-E1BEAD77A332}"/>
          </ac:picMkLst>
        </pc:picChg>
        <pc:picChg chg="add del mod">
          <ac:chgData name="Baráth, Július" userId="aebde9b9-dccc-4475-a9ac-c05e78323d7a" providerId="ADAL" clId="{5E53A186-E446-D648-9129-8597FF23599A}" dt="2025-03-18T10:45:32.978" v="241" actId="21"/>
          <ac:picMkLst>
            <pc:docMk/>
            <pc:sldMk cId="2022876278" sldId="298"/>
            <ac:picMk id="1028" creationId="{419A8C2B-95ED-95A5-1078-DF4DF3C2AFF5}"/>
          </ac:picMkLst>
        </pc:picChg>
        <pc:picChg chg="mod">
          <ac:chgData name="Baráth, Július" userId="aebde9b9-dccc-4475-a9ac-c05e78323d7a" providerId="ADAL" clId="{5E53A186-E446-D648-9129-8597FF23599A}" dt="2025-03-18T10:39:56.275" v="229" actId="1076"/>
          <ac:picMkLst>
            <pc:docMk/>
            <pc:sldMk cId="2022876278" sldId="298"/>
            <ac:picMk id="14338" creationId="{FAA5DB34-AF88-8847-900A-3A4517D510EE}"/>
          </ac:picMkLst>
        </pc:picChg>
      </pc:sldChg>
      <pc:sldChg chg="modSp mod">
        <pc:chgData name="Baráth, Július" userId="aebde9b9-dccc-4475-a9ac-c05e78323d7a" providerId="ADAL" clId="{5E53A186-E446-D648-9129-8597FF23599A}" dt="2025-03-11T11:06:18.753" v="215" actId="1036"/>
        <pc:sldMkLst>
          <pc:docMk/>
          <pc:sldMk cId="2560337041" sldId="314"/>
        </pc:sldMkLst>
        <pc:spChg chg="mod">
          <ac:chgData name="Baráth, Július" userId="aebde9b9-dccc-4475-a9ac-c05e78323d7a" providerId="ADAL" clId="{5E53A186-E446-D648-9129-8597FF23599A}" dt="2025-03-11T11:06:13.249" v="214" actId="14100"/>
          <ac:spMkLst>
            <pc:docMk/>
            <pc:sldMk cId="2560337041" sldId="314"/>
            <ac:spMk id="5" creationId="{460AA43C-EF9D-421B-8C07-AFC0F10E6A02}"/>
          </ac:spMkLst>
        </pc:spChg>
        <pc:spChg chg="mod">
          <ac:chgData name="Baráth, Július" userId="aebde9b9-dccc-4475-a9ac-c05e78323d7a" providerId="ADAL" clId="{5E53A186-E446-D648-9129-8597FF23599A}" dt="2025-03-11T11:05:51.163" v="213" actId="14100"/>
          <ac:spMkLst>
            <pc:docMk/>
            <pc:sldMk cId="2560337041" sldId="314"/>
            <ac:spMk id="62466" creationId="{FFA4F508-B529-9543-8186-46BA056993AD}"/>
          </ac:spMkLst>
        </pc:spChg>
        <pc:picChg chg="mod">
          <ac:chgData name="Baráth, Július" userId="aebde9b9-dccc-4475-a9ac-c05e78323d7a" providerId="ADAL" clId="{5E53A186-E446-D648-9129-8597FF23599A}" dt="2025-03-11T11:06:18.753" v="215" actId="1036"/>
          <ac:picMkLst>
            <pc:docMk/>
            <pc:sldMk cId="2560337041" sldId="314"/>
            <ac:picMk id="4" creationId="{0262056A-8DC4-4553-95FC-A901EAFB51F2}"/>
          </ac:picMkLst>
        </pc:picChg>
      </pc:sldChg>
      <pc:sldChg chg="addSp delSp modSp mod">
        <pc:chgData name="Baráth, Július" userId="aebde9b9-dccc-4475-a9ac-c05e78323d7a" providerId="ADAL" clId="{5E53A186-E446-D648-9129-8597FF23599A}" dt="2025-03-18T12:07:13.334" v="339"/>
        <pc:sldMkLst>
          <pc:docMk/>
          <pc:sldMk cId="4104023204" sldId="319"/>
        </pc:sldMkLst>
        <pc:spChg chg="add del mod">
          <ac:chgData name="Baráth, Július" userId="aebde9b9-dccc-4475-a9ac-c05e78323d7a" providerId="ADAL" clId="{5E53A186-E446-D648-9129-8597FF23599A}" dt="2025-03-18T12:07:13.334" v="339"/>
          <ac:spMkLst>
            <pc:docMk/>
            <pc:sldMk cId="4104023204" sldId="319"/>
            <ac:spMk id="2" creationId="{3F07CB99-1475-D004-0F49-097164D15CE3}"/>
          </ac:spMkLst>
        </pc:spChg>
        <pc:spChg chg="add mod">
          <ac:chgData name="Baráth, Július" userId="aebde9b9-dccc-4475-a9ac-c05e78323d7a" providerId="ADAL" clId="{5E53A186-E446-D648-9129-8597FF23599A}" dt="2025-03-18T12:07:09.575" v="337" actId="14100"/>
          <ac:spMkLst>
            <pc:docMk/>
            <pc:sldMk cId="4104023204" sldId="319"/>
            <ac:spMk id="4" creationId="{36501BAA-91FD-C59F-BDD4-4C87B0E16FD2}"/>
          </ac:spMkLst>
        </pc:spChg>
        <pc:spChg chg="del mod">
          <ac:chgData name="Baráth, Július" userId="aebde9b9-dccc-4475-a9ac-c05e78323d7a" providerId="ADAL" clId="{5E53A186-E446-D648-9129-8597FF23599A}" dt="2025-03-18T12:06:09.250" v="326" actId="478"/>
          <ac:spMkLst>
            <pc:docMk/>
            <pc:sldMk cId="4104023204" sldId="319"/>
            <ac:spMk id="50178" creationId="{EFF80EDF-A76A-F04D-9BD6-8E854B246E71}"/>
          </ac:spMkLst>
        </pc:spChg>
      </pc:sldChg>
      <pc:sldChg chg="modSp mod">
        <pc:chgData name="Baráth, Július" userId="aebde9b9-dccc-4475-a9ac-c05e78323d7a" providerId="ADAL" clId="{5E53A186-E446-D648-9129-8597FF23599A}" dt="2025-03-18T12:16:42.613" v="348" actId="113"/>
        <pc:sldMkLst>
          <pc:docMk/>
          <pc:sldMk cId="180926737" sldId="320"/>
        </pc:sldMkLst>
        <pc:spChg chg="mod">
          <ac:chgData name="Baráth, Július" userId="aebde9b9-dccc-4475-a9ac-c05e78323d7a" providerId="ADAL" clId="{5E53A186-E446-D648-9129-8597FF23599A}" dt="2025-03-18T12:16:42.613" v="348" actId="113"/>
          <ac:spMkLst>
            <pc:docMk/>
            <pc:sldMk cId="180926737" sldId="320"/>
            <ac:spMk id="70658" creationId="{A899BAAB-D870-8D45-A152-39E74200EA3F}"/>
          </ac:spMkLst>
        </pc:spChg>
      </pc:sldChg>
      <pc:sldChg chg="modSp">
        <pc:chgData name="Baráth, Július" userId="aebde9b9-dccc-4475-a9ac-c05e78323d7a" providerId="ADAL" clId="{5E53A186-E446-D648-9129-8597FF23599A}" dt="2025-03-11T10:09:28.448" v="37" actId="1076"/>
        <pc:sldMkLst>
          <pc:docMk/>
          <pc:sldMk cId="3249181696" sldId="328"/>
        </pc:sldMkLst>
        <pc:picChg chg="mod">
          <ac:chgData name="Baráth, Július" userId="aebde9b9-dccc-4475-a9ac-c05e78323d7a" providerId="ADAL" clId="{5E53A186-E446-D648-9129-8597FF23599A}" dt="2025-03-11T10:09:28.448" v="37" actId="1076"/>
          <ac:picMkLst>
            <pc:docMk/>
            <pc:sldMk cId="3249181696" sldId="328"/>
            <ac:picMk id="54274" creationId="{A094D116-B99B-4D4D-9BF9-9E3AA40C61B7}"/>
          </ac:picMkLst>
        </pc:picChg>
      </pc:sldChg>
      <pc:sldChg chg="addSp delSp modSp mod">
        <pc:chgData name="Baráth, Július" userId="aebde9b9-dccc-4475-a9ac-c05e78323d7a" providerId="ADAL" clId="{5E53A186-E446-D648-9129-8597FF23599A}" dt="2025-03-11T10:16:43.333" v="65" actId="1076"/>
        <pc:sldMkLst>
          <pc:docMk/>
          <pc:sldMk cId="2369785513" sldId="357"/>
        </pc:sldMkLst>
        <pc:spChg chg="mod">
          <ac:chgData name="Baráth, Július" userId="aebde9b9-dccc-4475-a9ac-c05e78323d7a" providerId="ADAL" clId="{5E53A186-E446-D648-9129-8597FF23599A}" dt="2025-03-11T10:16:38.997" v="64" actId="1076"/>
          <ac:spMkLst>
            <pc:docMk/>
            <pc:sldMk cId="2369785513" sldId="357"/>
            <ac:spMk id="74754" creationId="{B5DDC0A5-DFD0-EE44-9448-18A1CB13BB2C}"/>
          </ac:spMkLst>
        </pc:spChg>
        <pc:picChg chg="mod">
          <ac:chgData name="Baráth, Július" userId="aebde9b9-dccc-4475-a9ac-c05e78323d7a" providerId="ADAL" clId="{5E53A186-E446-D648-9129-8597FF23599A}" dt="2025-03-11T10:16:43.333" v="65" actId="1076"/>
          <ac:picMkLst>
            <pc:docMk/>
            <pc:sldMk cId="2369785513" sldId="357"/>
            <ac:picMk id="3" creationId="{EDD3B862-5A32-415E-97D0-3DF6396F64AA}"/>
          </ac:picMkLst>
        </pc:picChg>
        <pc:picChg chg="add mod">
          <ac:chgData name="Baráth, Július" userId="aebde9b9-dccc-4475-a9ac-c05e78323d7a" providerId="ADAL" clId="{5E53A186-E446-D648-9129-8597FF23599A}" dt="2025-03-11T10:16:23.196" v="62" actId="1076"/>
          <ac:picMkLst>
            <pc:docMk/>
            <pc:sldMk cId="2369785513" sldId="357"/>
            <ac:picMk id="1026" creationId="{22D66308-0EE9-CC25-68C0-9833B387CE71}"/>
          </ac:picMkLst>
        </pc:picChg>
      </pc:sldChg>
      <pc:sldChg chg="modSp mod">
        <pc:chgData name="Baráth, Július" userId="aebde9b9-dccc-4475-a9ac-c05e78323d7a" providerId="ADAL" clId="{5E53A186-E446-D648-9129-8597FF23599A}" dt="2025-03-11T10:29:11.274" v="136" actId="20577"/>
        <pc:sldMkLst>
          <pc:docMk/>
          <pc:sldMk cId="3258386988" sldId="365"/>
        </pc:sldMkLst>
        <pc:spChg chg="mod">
          <ac:chgData name="Baráth, Július" userId="aebde9b9-dccc-4475-a9ac-c05e78323d7a" providerId="ADAL" clId="{5E53A186-E446-D648-9129-8597FF23599A}" dt="2025-03-11T10:26:32.540" v="97" actId="113"/>
          <ac:spMkLst>
            <pc:docMk/>
            <pc:sldMk cId="3258386988" sldId="365"/>
            <ac:spMk id="109569" creationId="{81751EC5-EE8E-DF4C-A1B3-1EF8CEDA0124}"/>
          </ac:spMkLst>
        </pc:spChg>
        <pc:spChg chg="mod">
          <ac:chgData name="Baráth, Július" userId="aebde9b9-dccc-4475-a9ac-c05e78323d7a" providerId="ADAL" clId="{5E53A186-E446-D648-9129-8597FF23599A}" dt="2025-03-11T10:29:11.274" v="136" actId="20577"/>
          <ac:spMkLst>
            <pc:docMk/>
            <pc:sldMk cId="3258386988" sldId="365"/>
            <ac:spMk id="109570" creationId="{E8567387-68FD-0140-A14C-70CA88F5C0E3}"/>
          </ac:spMkLst>
        </pc:spChg>
      </pc:sldChg>
      <pc:sldChg chg="modSp mod">
        <pc:chgData name="Baráth, Július" userId="aebde9b9-dccc-4475-a9ac-c05e78323d7a" providerId="ADAL" clId="{5E53A186-E446-D648-9129-8597FF23599A}" dt="2025-03-11T10:24:27.476" v="92" actId="27636"/>
        <pc:sldMkLst>
          <pc:docMk/>
          <pc:sldMk cId="2908207144" sldId="383"/>
        </pc:sldMkLst>
        <pc:spChg chg="mod">
          <ac:chgData name="Baráth, Július" userId="aebde9b9-dccc-4475-a9ac-c05e78323d7a" providerId="ADAL" clId="{5E53A186-E446-D648-9129-8597FF23599A}" dt="2025-03-11T10:24:18.234" v="88" actId="27636"/>
          <ac:spMkLst>
            <pc:docMk/>
            <pc:sldMk cId="2908207144" sldId="383"/>
            <ac:spMk id="94210" creationId="{B39CE174-6244-7D4E-B1F5-F137122E6999}"/>
          </ac:spMkLst>
        </pc:spChg>
        <pc:spChg chg="mod">
          <ac:chgData name="Baráth, Július" userId="aebde9b9-dccc-4475-a9ac-c05e78323d7a" providerId="ADAL" clId="{5E53A186-E446-D648-9129-8597FF23599A}" dt="2025-03-11T10:24:27.476" v="92" actId="27636"/>
          <ac:spMkLst>
            <pc:docMk/>
            <pc:sldMk cId="2908207144" sldId="383"/>
            <ac:spMk id="104449" creationId="{16C6BDA3-7573-A84E-8A84-0A1AB20F07C8}"/>
          </ac:spMkLst>
        </pc:spChg>
      </pc:sldChg>
      <pc:sldChg chg="addSp modSp mod">
        <pc:chgData name="Baráth, Július" userId="aebde9b9-dccc-4475-a9ac-c05e78323d7a" providerId="ADAL" clId="{5E53A186-E446-D648-9129-8597FF23599A}" dt="2025-03-18T11:52:51.392" v="281" actId="113"/>
        <pc:sldMkLst>
          <pc:docMk/>
          <pc:sldMk cId="3086629605" sldId="394"/>
        </pc:sldMkLst>
        <pc:spChg chg="add mod">
          <ac:chgData name="Baráth, Július" userId="aebde9b9-dccc-4475-a9ac-c05e78323d7a" providerId="ADAL" clId="{5E53A186-E446-D648-9129-8597FF23599A}" dt="2025-03-18T11:52:51.392" v="281" actId="113"/>
          <ac:spMkLst>
            <pc:docMk/>
            <pc:sldMk cId="3086629605" sldId="394"/>
            <ac:spMk id="2" creationId="{D41002DA-133B-36D2-15CC-4BE273DCBF5A}"/>
          </ac:spMkLst>
        </pc:spChg>
        <pc:spChg chg="mod">
          <ac:chgData name="Baráth, Július" userId="aebde9b9-dccc-4475-a9ac-c05e78323d7a" providerId="ADAL" clId="{5E53A186-E446-D648-9129-8597FF23599A}" dt="2025-03-18T11:50:55.928" v="253" actId="27636"/>
          <ac:spMkLst>
            <pc:docMk/>
            <pc:sldMk cId="3086629605" sldId="394"/>
            <ac:spMk id="44034" creationId="{8614BF94-A37A-EB42-A306-1DE599457E3D}"/>
          </ac:spMkLst>
        </pc:spChg>
      </pc:sldChg>
      <pc:sldChg chg="addSp delSp modSp mod">
        <pc:chgData name="Baráth, Július" userId="aebde9b9-dccc-4475-a9ac-c05e78323d7a" providerId="ADAL" clId="{5E53A186-E446-D648-9129-8597FF23599A}" dt="2025-03-18T12:00:38.737" v="302" actId="478"/>
        <pc:sldMkLst>
          <pc:docMk/>
          <pc:sldMk cId="3443725165" sldId="395"/>
        </pc:sldMkLst>
        <pc:spChg chg="del mod">
          <ac:chgData name="Baráth, Július" userId="aebde9b9-dccc-4475-a9ac-c05e78323d7a" providerId="ADAL" clId="{5E53A186-E446-D648-9129-8597FF23599A}" dt="2025-03-18T12:00:38.737" v="302" actId="478"/>
          <ac:spMkLst>
            <pc:docMk/>
            <pc:sldMk cId="3443725165" sldId="395"/>
            <ac:spMk id="2" creationId="{0BEC91B0-48D3-FA4B-A5C2-D503EF4192D4}"/>
          </ac:spMkLst>
        </pc:spChg>
        <pc:spChg chg="add mod">
          <ac:chgData name="Baráth, Július" userId="aebde9b9-dccc-4475-a9ac-c05e78323d7a" providerId="ADAL" clId="{5E53A186-E446-D648-9129-8597FF23599A}" dt="2025-03-18T11:59:15.693" v="291" actId="1076"/>
          <ac:spMkLst>
            <pc:docMk/>
            <pc:sldMk cId="3443725165" sldId="395"/>
            <ac:spMk id="3" creationId="{2C17E4E3-CCD8-91A5-2EC7-D092C45F5230}"/>
          </ac:spMkLst>
        </pc:spChg>
        <pc:spChg chg="add mod">
          <ac:chgData name="Baráth, Július" userId="aebde9b9-dccc-4475-a9ac-c05e78323d7a" providerId="ADAL" clId="{5E53A186-E446-D648-9129-8597FF23599A}" dt="2025-03-18T11:59:49.322" v="298" actId="14100"/>
          <ac:spMkLst>
            <pc:docMk/>
            <pc:sldMk cId="3443725165" sldId="395"/>
            <ac:spMk id="4" creationId="{E3C33777-EDD4-0F87-ABE3-5E39054419E6}"/>
          </ac:spMkLst>
        </pc:spChg>
        <pc:spChg chg="mod">
          <ac:chgData name="Baráth, Július" userId="aebde9b9-dccc-4475-a9ac-c05e78323d7a" providerId="ADAL" clId="{5E53A186-E446-D648-9129-8597FF23599A}" dt="2025-03-18T11:59:09.672" v="290" actId="27636"/>
          <ac:spMkLst>
            <pc:docMk/>
            <pc:sldMk cId="3443725165" sldId="395"/>
            <ac:spMk id="46082" creationId="{30DD4C09-726E-DE4A-B408-4FC20AF7CFBC}"/>
          </ac:spMkLst>
        </pc:spChg>
      </pc:sldChg>
      <pc:sldChg chg="modSp mod">
        <pc:chgData name="Baráth, Július" userId="aebde9b9-dccc-4475-a9ac-c05e78323d7a" providerId="ADAL" clId="{5E53A186-E446-D648-9129-8597FF23599A}" dt="2025-03-11T10:58:49.314" v="199" actId="108"/>
        <pc:sldMkLst>
          <pc:docMk/>
          <pc:sldMk cId="2335035567" sldId="396"/>
        </pc:sldMkLst>
        <pc:spChg chg="mod">
          <ac:chgData name="Baráth, Július" userId="aebde9b9-dccc-4475-a9ac-c05e78323d7a" providerId="ADAL" clId="{5E53A186-E446-D648-9129-8597FF23599A}" dt="2025-03-11T10:58:49.314" v="199" actId="108"/>
          <ac:spMkLst>
            <pc:docMk/>
            <pc:sldMk cId="2335035567" sldId="396"/>
            <ac:spMk id="52226" creationId="{879036BE-3241-4F44-8656-D3A6925284C3}"/>
          </ac:spMkLst>
        </pc:spChg>
      </pc:sldChg>
      <pc:sldChg chg="modSp mod">
        <pc:chgData name="Baráth, Július" userId="aebde9b9-dccc-4475-a9ac-c05e78323d7a" providerId="ADAL" clId="{5E53A186-E446-D648-9129-8597FF23599A}" dt="2025-03-11T10:57:29.125" v="195" actId="20577"/>
        <pc:sldMkLst>
          <pc:docMk/>
          <pc:sldMk cId="545081497" sldId="399"/>
        </pc:sldMkLst>
        <pc:spChg chg="mod">
          <ac:chgData name="Baráth, Július" userId="aebde9b9-dccc-4475-a9ac-c05e78323d7a" providerId="ADAL" clId="{5E53A186-E446-D648-9129-8597FF23599A}" dt="2025-03-11T10:57:29.125" v="195" actId="20577"/>
          <ac:spMkLst>
            <pc:docMk/>
            <pc:sldMk cId="545081497" sldId="399"/>
            <ac:spMk id="3" creationId="{B0C14BE8-102F-A345-99DF-62444EF5CB0C}"/>
          </ac:spMkLst>
        </pc:spChg>
      </pc:sldChg>
      <pc:sldChg chg="addSp modSp new mod">
        <pc:chgData name="Baráth, Július" userId="aebde9b9-dccc-4475-a9ac-c05e78323d7a" providerId="ADAL" clId="{5E53A186-E446-D648-9129-8597FF23599A}" dt="2025-03-18T10:49:25.539" v="251" actId="1035"/>
        <pc:sldMkLst>
          <pc:docMk/>
          <pc:sldMk cId="1137238334" sldId="400"/>
        </pc:sldMkLst>
        <pc:spChg chg="mod">
          <ac:chgData name="Baráth, Július" userId="aebde9b9-dccc-4475-a9ac-c05e78323d7a" providerId="ADAL" clId="{5E53A186-E446-D648-9129-8597FF23599A}" dt="2025-03-18T10:47:14.211" v="249" actId="20577"/>
          <ac:spMkLst>
            <pc:docMk/>
            <pc:sldMk cId="1137238334" sldId="400"/>
            <ac:spMk id="2" creationId="{B33A7C5F-2834-DBC3-9577-095CD92B78EA}"/>
          </ac:spMkLst>
        </pc:spChg>
        <pc:picChg chg="add mod">
          <ac:chgData name="Baráth, Július" userId="aebde9b9-dccc-4475-a9ac-c05e78323d7a" providerId="ADAL" clId="{5E53A186-E446-D648-9129-8597FF23599A}" dt="2025-03-18T10:49:25.539" v="251" actId="1035"/>
          <ac:picMkLst>
            <pc:docMk/>
            <pc:sldMk cId="1137238334" sldId="400"/>
            <ac:picMk id="3" creationId="{7F89C758-E756-C936-BD69-D5862AD68821}"/>
          </ac:picMkLst>
        </pc:picChg>
      </pc:sldChg>
    </pc:docChg>
  </pc:docChgLst>
  <pc:docChgLst>
    <pc:chgData clId="Web-{C2D5FE66-E07B-0EF8-42A0-C43A613A34AF}"/>
    <pc:docChg chg="modSld">
      <pc:chgData name="" userId="" providerId="" clId="Web-{C2D5FE66-E07B-0EF8-42A0-C43A613A34AF}" dt="2022-02-11T09:07:36.520" v="2" actId="20577"/>
      <pc:docMkLst>
        <pc:docMk/>
      </pc:docMkLst>
      <pc:sldChg chg="modSp">
        <pc:chgData name="" userId="" providerId="" clId="Web-{C2D5FE66-E07B-0EF8-42A0-C43A613A34AF}" dt="2022-02-11T09:07:36.520" v="2" actId="20577"/>
        <pc:sldMkLst>
          <pc:docMk/>
          <pc:sldMk cId="1529372029" sldId="256"/>
        </pc:sldMkLst>
      </pc:sldChg>
    </pc:docChg>
  </pc:docChgLst>
  <pc:docChgLst>
    <pc:chgData name="Július Baráth" userId="e650c4ab-697e-4750-bd58-c1531aabce95" providerId="ADAL" clId="{9780FC1E-A412-F64C-8918-130012703EF5}"/>
    <pc:docChg chg="undo custSel delSld modSld">
      <pc:chgData name="Július Baráth" userId="e650c4ab-697e-4750-bd58-c1531aabce95" providerId="ADAL" clId="{9780FC1E-A412-F64C-8918-130012703EF5}" dt="2022-03-10T13:25:40.941" v="32" actId="1076"/>
      <pc:docMkLst>
        <pc:docMk/>
      </pc:docMkLst>
      <pc:sldChg chg="modSp del mod">
        <pc:chgData name="Július Baráth" userId="e650c4ab-697e-4750-bd58-c1531aabce95" providerId="ADAL" clId="{9780FC1E-A412-F64C-8918-130012703EF5}" dt="2022-03-10T12:10:18.250" v="1" actId="2696"/>
        <pc:sldMkLst>
          <pc:docMk/>
          <pc:sldMk cId="2989656325" sldId="267"/>
        </pc:sldMkLst>
      </pc:sldChg>
      <pc:sldChg chg="addSp delSp modSp mod">
        <pc:chgData name="Július Baráth" userId="e650c4ab-697e-4750-bd58-c1531aabce95" providerId="ADAL" clId="{9780FC1E-A412-F64C-8918-130012703EF5}" dt="2022-03-10T12:10:34.460" v="5"/>
        <pc:sldMkLst>
          <pc:docMk/>
          <pc:sldMk cId="2052310675" sldId="268"/>
        </pc:sldMkLst>
      </pc:sldChg>
      <pc:sldChg chg="addSp modSp mod">
        <pc:chgData name="Július Baráth" userId="e650c4ab-697e-4750-bd58-c1531aabce95" providerId="ADAL" clId="{9780FC1E-A412-F64C-8918-130012703EF5}" dt="2022-03-10T12:10:59.135" v="9" actId="1076"/>
        <pc:sldMkLst>
          <pc:docMk/>
          <pc:sldMk cId="1675698083" sldId="269"/>
        </pc:sldMkLst>
      </pc:sldChg>
      <pc:sldChg chg="modSp mod">
        <pc:chgData name="Július Baráth" userId="e650c4ab-697e-4750-bd58-c1531aabce95" providerId="ADAL" clId="{9780FC1E-A412-F64C-8918-130012703EF5}" dt="2022-03-10T12:17:32.801" v="11" actId="113"/>
        <pc:sldMkLst>
          <pc:docMk/>
          <pc:sldMk cId="3737185141" sldId="276"/>
        </pc:sldMkLst>
      </pc:sldChg>
      <pc:sldChg chg="modSp mod">
        <pc:chgData name="Július Baráth" userId="e650c4ab-697e-4750-bd58-c1531aabce95" providerId="ADAL" clId="{9780FC1E-A412-F64C-8918-130012703EF5}" dt="2022-03-10T12:18:07.952" v="12" actId="20577"/>
        <pc:sldMkLst>
          <pc:docMk/>
          <pc:sldMk cId="421463946" sldId="278"/>
        </pc:sldMkLst>
      </pc:sldChg>
      <pc:sldChg chg="modSp mod">
        <pc:chgData name="Július Baráth" userId="e650c4ab-697e-4750-bd58-c1531aabce95" providerId="ADAL" clId="{9780FC1E-A412-F64C-8918-130012703EF5}" dt="2022-03-10T12:18:45.635" v="22" actId="20577"/>
        <pc:sldMkLst>
          <pc:docMk/>
          <pc:sldMk cId="2218887413" sldId="279"/>
        </pc:sldMkLst>
      </pc:sldChg>
      <pc:sldChg chg="modSp mod">
        <pc:chgData name="Július Baráth" userId="e650c4ab-697e-4750-bd58-c1531aabce95" providerId="ADAL" clId="{9780FC1E-A412-F64C-8918-130012703EF5}" dt="2022-03-10T12:19:12.173" v="23" actId="20577"/>
        <pc:sldMkLst>
          <pc:docMk/>
          <pc:sldMk cId="2141481312" sldId="280"/>
        </pc:sldMkLst>
      </pc:sldChg>
      <pc:sldChg chg="addSp delSp modSp mod">
        <pc:chgData name="Július Baráth" userId="e650c4ab-697e-4750-bd58-c1531aabce95" providerId="ADAL" clId="{9780FC1E-A412-F64C-8918-130012703EF5}" dt="2022-03-10T13:25:40.941" v="32" actId="1076"/>
        <pc:sldMkLst>
          <pc:docMk/>
          <pc:sldMk cId="3186883571" sldId="322"/>
        </pc:sldMkLst>
      </pc:sldChg>
      <pc:sldChg chg="modSp mod">
        <pc:chgData name="Július Baráth" userId="e650c4ab-697e-4750-bd58-c1531aabce95" providerId="ADAL" clId="{9780FC1E-A412-F64C-8918-130012703EF5}" dt="2022-03-10T12:22:56.702" v="26" actId="12"/>
        <pc:sldMkLst>
          <pc:docMk/>
          <pc:sldMk cId="2370051615" sldId="373"/>
        </pc:sldMkLst>
      </pc:sldChg>
    </pc:docChg>
  </pc:docChgLst>
  <pc:docChgLst>
    <pc:chgData name="Július Baráth" userId="e650c4ab-697e-4750-bd58-c1531aabce95" providerId="ADAL" clId="{79AA4B86-2ACD-4064-9D10-D8D478452FAB}"/>
    <pc:docChg chg="custSel delSld modSld">
      <pc:chgData name="Július Baráth" userId="e650c4ab-697e-4750-bd58-c1531aabce95" providerId="ADAL" clId="{79AA4B86-2ACD-4064-9D10-D8D478452FAB}" dt="2021-03-09T12:04:56.991" v="124" actId="20577"/>
      <pc:docMkLst>
        <pc:docMk/>
      </pc:docMkLst>
      <pc:sldChg chg="modSp del mod">
        <pc:chgData name="Július Baráth" userId="e650c4ab-697e-4750-bd58-c1531aabce95" providerId="ADAL" clId="{79AA4B86-2ACD-4064-9D10-D8D478452FAB}" dt="2021-03-09T11:23:22.995" v="7" actId="2696"/>
        <pc:sldMkLst>
          <pc:docMk/>
          <pc:sldMk cId="8183171" sldId="263"/>
        </pc:sldMkLst>
      </pc:sldChg>
      <pc:sldChg chg="addSp modSp mod">
        <pc:chgData name="Július Baráth" userId="e650c4ab-697e-4750-bd58-c1531aabce95" providerId="ADAL" clId="{79AA4B86-2ACD-4064-9D10-D8D478452FAB}" dt="2021-03-09T11:25:18.426" v="31" actId="20577"/>
        <pc:sldMkLst>
          <pc:docMk/>
          <pc:sldMk cId="1675698083" sldId="269"/>
        </pc:sldMkLst>
      </pc:sldChg>
      <pc:sldChg chg="modSp del">
        <pc:chgData name="Július Baráth" userId="e650c4ab-697e-4750-bd58-c1531aabce95" providerId="ADAL" clId="{79AA4B86-2ACD-4064-9D10-D8D478452FAB}" dt="2021-03-09T11:25:32.215" v="32" actId="2696"/>
        <pc:sldMkLst>
          <pc:docMk/>
          <pc:sldMk cId="1015870339" sldId="270"/>
        </pc:sldMkLst>
      </pc:sldChg>
      <pc:sldChg chg="modSp del mod">
        <pc:chgData name="Július Baráth" userId="e650c4ab-697e-4750-bd58-c1531aabce95" providerId="ADAL" clId="{79AA4B86-2ACD-4064-9D10-D8D478452FAB}" dt="2021-03-09T11:26:45.977" v="41" actId="2696"/>
        <pc:sldMkLst>
          <pc:docMk/>
          <pc:sldMk cId="1457025248" sldId="273"/>
        </pc:sldMkLst>
      </pc:sldChg>
      <pc:sldChg chg="addSp modSp mod">
        <pc:chgData name="Július Baráth" userId="e650c4ab-697e-4750-bd58-c1531aabce95" providerId="ADAL" clId="{79AA4B86-2ACD-4064-9D10-D8D478452FAB}" dt="2021-03-09T11:26:29.965" v="40" actId="1076"/>
        <pc:sldMkLst>
          <pc:docMk/>
          <pc:sldMk cId="3226664084" sldId="274"/>
        </pc:sldMkLst>
      </pc:sldChg>
      <pc:sldChg chg="modSp mod">
        <pc:chgData name="Július Baráth" userId="e650c4ab-697e-4750-bd58-c1531aabce95" providerId="ADAL" clId="{79AA4B86-2ACD-4064-9D10-D8D478452FAB}" dt="2021-03-09T11:27:39.369" v="50" actId="27636"/>
        <pc:sldMkLst>
          <pc:docMk/>
          <pc:sldMk cId="3737185141" sldId="276"/>
        </pc:sldMkLst>
      </pc:sldChg>
      <pc:sldChg chg="del">
        <pc:chgData name="Július Baráth" userId="e650c4ab-697e-4750-bd58-c1531aabce95" providerId="ADAL" clId="{79AA4B86-2ACD-4064-9D10-D8D478452FAB}" dt="2021-03-09T11:28:04.731" v="51" actId="2696"/>
        <pc:sldMkLst>
          <pc:docMk/>
          <pc:sldMk cId="3591044922" sldId="277"/>
        </pc:sldMkLst>
      </pc:sldChg>
      <pc:sldChg chg="modSp mod">
        <pc:chgData name="Július Baráth" userId="e650c4ab-697e-4750-bd58-c1531aabce95" providerId="ADAL" clId="{79AA4B86-2ACD-4064-9D10-D8D478452FAB}" dt="2021-03-09T12:04:56.991" v="124" actId="20577"/>
        <pc:sldMkLst>
          <pc:docMk/>
          <pc:sldMk cId="2479094940" sldId="283"/>
        </pc:sldMkLst>
      </pc:sldChg>
      <pc:sldChg chg="addSp delSp modSp del mod">
        <pc:chgData name="Július Baráth" userId="e650c4ab-697e-4750-bd58-c1531aabce95" providerId="ADAL" clId="{79AA4B86-2ACD-4064-9D10-D8D478452FAB}" dt="2021-03-09T12:04:35.383" v="120" actId="2696"/>
        <pc:sldMkLst>
          <pc:docMk/>
          <pc:sldMk cId="2818203214" sldId="311"/>
        </pc:sldMkLst>
      </pc:sldChg>
      <pc:sldChg chg="addSp modSp mod">
        <pc:chgData name="Július Baráth" userId="e650c4ab-697e-4750-bd58-c1531aabce95" providerId="ADAL" clId="{79AA4B86-2ACD-4064-9D10-D8D478452FAB}" dt="2021-03-09T12:04:30.301" v="119" actId="1076"/>
        <pc:sldMkLst>
          <pc:docMk/>
          <pc:sldMk cId="2560337041" sldId="314"/>
        </pc:sldMkLst>
      </pc:sldChg>
      <pc:sldChg chg="modSp mod">
        <pc:chgData name="Július Baráth" userId="e650c4ab-697e-4750-bd58-c1531aabce95" providerId="ADAL" clId="{79AA4B86-2ACD-4064-9D10-D8D478452FAB}" dt="2021-03-09T11:21:44.136" v="3" actId="20577"/>
        <pc:sldMkLst>
          <pc:docMk/>
          <pc:sldMk cId="3807770380" sldId="326"/>
        </pc:sldMkLst>
      </pc:sldChg>
      <pc:sldChg chg="modSp mod">
        <pc:chgData name="Július Baráth" userId="e650c4ab-697e-4750-bd58-c1531aabce95" providerId="ADAL" clId="{79AA4B86-2ACD-4064-9D10-D8D478452FAB}" dt="2021-03-09T11:29:34.242" v="57" actId="20577"/>
        <pc:sldMkLst>
          <pc:docMk/>
          <pc:sldMk cId="4193831668" sldId="330"/>
        </pc:sldMkLst>
      </pc:sldChg>
      <pc:sldChg chg="addSp modSp mod modNotesTx">
        <pc:chgData name="Július Baráth" userId="e650c4ab-697e-4750-bd58-c1531aabce95" providerId="ADAL" clId="{79AA4B86-2ACD-4064-9D10-D8D478452FAB}" dt="2021-03-09T11:34:45.607" v="103"/>
        <pc:sldMkLst>
          <pc:docMk/>
          <pc:sldMk cId="2369785513" sldId="357"/>
        </pc:sldMkLst>
      </pc:sldChg>
      <pc:sldChg chg="modSp mod">
        <pc:chgData name="Július Baráth" userId="e650c4ab-697e-4750-bd58-c1531aabce95" providerId="ADAL" clId="{79AA4B86-2ACD-4064-9D10-D8D478452FAB}" dt="2021-03-09T11:37:26.928" v="105" actId="14100"/>
        <pc:sldMkLst>
          <pc:docMk/>
          <pc:sldMk cId="1388235634" sldId="366"/>
        </pc:sldMkLst>
      </pc:sldChg>
      <pc:sldChg chg="modSp mod">
        <pc:chgData name="Július Baráth" userId="e650c4ab-697e-4750-bd58-c1531aabce95" providerId="ADAL" clId="{79AA4B86-2ACD-4064-9D10-D8D478452FAB}" dt="2021-03-09T11:35:35.759" v="104" actId="14100"/>
        <pc:sldMkLst>
          <pc:docMk/>
          <pc:sldMk cId="2370051615" sldId="373"/>
        </pc:sldMkLst>
      </pc:sldChg>
    </pc:docChg>
  </pc:docChgLst>
  <pc:docChgLst>
    <pc:chgData name="Baráth, Július" userId="aebde9b9-dccc-4475-a9ac-c05e78323d7a" providerId="ADAL" clId="{54102465-1AD1-3A40-A0B4-6E61A97CC708}"/>
    <pc:docChg chg="modSld">
      <pc:chgData name="Baráth, Július" userId="aebde9b9-dccc-4475-a9ac-c05e78323d7a" providerId="ADAL" clId="{54102465-1AD1-3A40-A0B4-6E61A97CC708}" dt="2024-03-14T06:32:21.894" v="2" actId="113"/>
      <pc:docMkLst>
        <pc:docMk/>
      </pc:docMkLst>
      <pc:sldChg chg="modSp mod">
        <pc:chgData name="Baráth, Július" userId="aebde9b9-dccc-4475-a9ac-c05e78323d7a" providerId="ADAL" clId="{54102465-1AD1-3A40-A0B4-6E61A97CC708}" dt="2024-03-14T06:32:21.894" v="2" actId="113"/>
        <pc:sldMkLst>
          <pc:docMk/>
          <pc:sldMk cId="3810954065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3160B-F120-4C8B-96B1-13023A444DEC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DA46F-AC5D-4A88-AD32-9E490154A874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18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ailand.intel.com/content/dam/www/public/us/en/documents/white-papers/ia-introduction-basics-paper.pd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Zástupný symbol obrazu snímky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Zástupný symbol poznámo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dirty="0"/>
          </a:p>
        </p:txBody>
      </p:sp>
      <p:sp>
        <p:nvSpPr>
          <p:cNvPr id="45060" name="Zástupný symbol čísla snímky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03CFD1F-BE03-45C2-B983-B156CA0C66DD}" type="slidenum">
              <a:rPr lang="sk-SK" sz="1300"/>
              <a:pPr/>
              <a:t>1</a:t>
            </a:fld>
            <a:endParaRPr lang="sk-SK" sz="1300"/>
          </a:p>
        </p:txBody>
      </p:sp>
    </p:spTree>
    <p:extLst>
      <p:ext uri="{BB962C8B-B14F-4D97-AF65-F5344CB8AC3E}">
        <p14:creationId xmlns:p14="http://schemas.microsoft.com/office/powerpoint/2010/main" val="56837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DA46F-AC5D-4A88-AD32-9E490154A874}" type="slidenum">
              <a:rPr lang="sk-SK" smtClean="0"/>
              <a:pPr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932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702B17F9-9368-3F45-97F9-88935C68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56C0965-C3EB-C44F-A786-F015CCAE334C}" type="slidenum">
              <a:rPr lang="en-US" altLang="sk-SK" sz="1300">
                <a:latin typeface="Times New Roman" panose="02020603050405020304" pitchFamily="18" charset="0"/>
              </a:rPr>
              <a:pPr/>
              <a:t>22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3E489E54-767F-A542-BB97-8ACF75B2D1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03EF72C-5D5B-A144-954D-3000120DD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1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839D19E9-1739-DD4B-A31B-502110A97C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B888E9-594C-7746-BC19-6C6ABABAF5C8}" type="slidenum">
              <a:rPr lang="en-US" altLang="sk-SK" sz="1300">
                <a:latin typeface="Times New Roman" panose="02020603050405020304" pitchFamily="18" charset="0"/>
              </a:rPr>
              <a:pPr/>
              <a:t>23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582D953-37A6-3740-84F4-DD8C9B55B2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BE79D05-8BA2-354C-8FC7-3908E3049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10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4F68796B-DF00-8148-A077-B1C8553E74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CBDA1CB8-9B1A-5F49-BE0E-21B68AD991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3496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05612A22-CEC7-9346-ACF0-148D82D5B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D469B0B-F182-7F41-8563-14B38C7847BC}" type="slidenum">
              <a:rPr lang="en-US" altLang="sk-SK" sz="1300">
                <a:latin typeface="Times New Roman" panose="02020603050405020304" pitchFamily="18" charset="0"/>
              </a:rPr>
              <a:pPr/>
              <a:t>25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5F598BC4-646A-804E-BE58-627B388798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80BE5812-69AE-D047-9DAE-FC60469CF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397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C2510F4F-6891-534E-8C8A-7F98DA2CBE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B0AA6CB6-D8DF-524F-9E52-1B7DD89ED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k-SK" altLang="sk-SK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Zdroj: </a:t>
            </a:r>
            <a:r>
              <a:rPr lang="en-US" dirty="0">
                <a:hlinkClick r:id="rId3"/>
              </a:rPr>
              <a:t>White Paper: Introduction to Intel® Architecture, The Basics</a:t>
            </a:r>
            <a:endParaRPr lang="sk-SK" altLang="sk-SK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96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591B518B-8FFD-8248-AB52-E8FCAFE38D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7D180651-BBB4-1E41-B8D0-0B3B9BA93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06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334E14F6-2B3F-2147-B0D3-38229CC302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44AF4DB5-E12D-8642-8D13-E72BC6326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86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282260B-4744-2842-A4C4-08FDC5159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C3B10AF-1A37-1F4B-8BA1-4F3FCA7D9914}" type="slidenum">
              <a:rPr lang="en-US" altLang="sk-SK" sz="1300">
                <a:latin typeface="Times New Roman" panose="02020603050405020304" pitchFamily="18" charset="0"/>
              </a:rPr>
              <a:pPr/>
              <a:t>30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86538C-8F5A-2849-A280-CA41E95C3B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C07DE1A0-811D-1C47-A3E5-DB034DD04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1136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490D043B-8064-924F-98F3-26E8DD4D3E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62C185B-495C-1348-8576-A7CD2158C98C}" type="slidenum">
              <a:rPr lang="en-US" altLang="sk-SK" sz="1300">
                <a:latin typeface="Times New Roman" panose="02020603050405020304" pitchFamily="18" charset="0"/>
              </a:rPr>
              <a:pPr/>
              <a:t>33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BF272757-ED66-F24A-A2DB-D6770F0D0A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D6D97E8-96DE-3F40-A98D-17CF55D54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85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E814DD06-B565-6543-A965-2547677B8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08164336-152F-4249-A5D8-DCFAC1E8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782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4B2D8-3F9E-4057-9204-1FCDBCD43A67}" type="slidenum">
              <a:rPr lang="sk-SK"/>
              <a:pPr/>
              <a:t>34</a:t>
            </a:fld>
            <a:endParaRPr lang="sk-SK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6126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60671AC3-46C3-364A-9C1D-041E1027E1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060FA1E-AA05-5648-96D0-7153C2C92E36}" type="slidenum">
              <a:rPr lang="en-US" altLang="sk-SK" sz="1300">
                <a:latin typeface="Helvetica" pitchFamily="2" charset="0"/>
              </a:rPr>
              <a:pPr/>
              <a:t>36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1DC63105-CEC1-1B47-9EF0-43E46EA6CE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E4D5509-0196-014A-9B9B-3A163F852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95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12F7593E-E6E6-DD45-A969-555E2AC7A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8F44767-8F4C-5749-A193-C5D2D72CB7C9}" type="slidenum">
              <a:rPr lang="en-US" altLang="sk-SK" sz="1300">
                <a:latin typeface="Helvetica" pitchFamily="2" charset="0"/>
              </a:rPr>
              <a:pPr/>
              <a:t>37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E97A324-9B58-FF44-BC24-51CEB3F5D0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74C1B91-484B-3D48-91A5-0B7D7A83C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635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7EF89091-9030-A644-AA90-3A01C007C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49A708A-A115-0947-9A99-621EB075A094}" type="slidenum">
              <a:rPr lang="en-US" altLang="sk-SK" sz="1300">
                <a:latin typeface="Helvetica" pitchFamily="2" charset="0"/>
              </a:rPr>
              <a:pPr/>
              <a:t>40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AD7B2F5-AA3C-C84A-8507-595E05BFB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5A0E3BC-9599-ED4A-AD9F-8B455C36DC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083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F32B3DBF-0EDC-BF4E-BDF3-D40F176C65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0526035-ECC9-464C-9586-D3CB521A92C8}" type="slidenum">
              <a:rPr lang="en-US" altLang="sk-SK" sz="1300">
                <a:latin typeface="Helvetica" pitchFamily="2" charset="0"/>
              </a:rPr>
              <a:pPr/>
              <a:t>41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C9D9684A-1C38-DB48-9A66-F565F7BDEC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5D4A727-936B-8D49-AB00-4C80F7175B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045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374CFAE8-15C5-DD4C-A2C9-6D4A795DF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A317EE4-0F39-4942-B06C-D3622C73B191}" type="slidenum">
              <a:rPr lang="en-US" altLang="sk-SK" sz="1300">
                <a:latin typeface="Helvetica" pitchFamily="2" charset="0"/>
              </a:rPr>
              <a:pPr/>
              <a:t>42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DF2F60DA-CDD0-2945-A54E-678A3D521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DC7CCDD-3DBD-5F4D-A253-0D5D1433F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567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BEF92E8E-3CF9-A643-8F8A-04B13AAE5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C16BA1A-0411-0D4E-9973-8B60B7C6DD52}" type="slidenum">
              <a:rPr lang="en-US" altLang="sk-SK" sz="1300">
                <a:latin typeface="Helvetica" pitchFamily="2" charset="0"/>
              </a:rPr>
              <a:pPr/>
              <a:t>43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1FCBBF64-3BBC-3C4D-BB3D-44E6210F92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F697F0F-B543-4E4D-8D4E-C039AC697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256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84196249-EA35-3549-B2D0-490934122A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6468520-4A16-0F42-A648-17EA18351DE8}" type="slidenum">
              <a:rPr lang="en-US" altLang="sk-SK" sz="1300">
                <a:latin typeface="Helvetica" pitchFamily="2" charset="0"/>
              </a:rPr>
              <a:pPr/>
              <a:t>44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4A4EDE6F-9EA6-7443-B77E-5215291E9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209C7B4-038E-844F-A5A2-AD1AE837C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0712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B62DD43-F012-154A-A306-12AB8C1CB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EA2796B-E931-1943-8B9B-ED956383424D}" type="slidenum">
              <a:rPr lang="en-US" altLang="sk-SK" sz="1300">
                <a:latin typeface="Helvetica" pitchFamily="2" charset="0"/>
              </a:rPr>
              <a:pPr/>
              <a:t>46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E2C75F7-1F2D-924B-835A-5542541197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0D76D0B1-F69D-5347-8687-F7D4360FD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54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1CF7F4F-0A78-AE45-B68B-335997530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F90CEFB-8D52-C949-978F-812D5ED7E4A4}" type="slidenum">
              <a:rPr lang="en-US" altLang="sk-SK" sz="1300">
                <a:latin typeface="Helvetica" pitchFamily="2" charset="0"/>
              </a:rPr>
              <a:pPr/>
              <a:t>47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74B89D8-0FCC-3A4F-B500-6C9515A0F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B5E6043-F5FA-3742-AF16-CD6A3821F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40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83C1C26B-E788-BF43-8135-CA307B9D07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FF64DE32-DF6E-314E-B348-CCA1E773B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0516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0FC61B7D-2D68-C440-A392-B0B83087E4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81D7DBA-A97C-F547-8CF9-B3EF9A2BBCD7}" type="slidenum">
              <a:rPr lang="en-US" altLang="sk-SK" sz="1300">
                <a:latin typeface="Helvetica" pitchFamily="2" charset="0"/>
              </a:rPr>
              <a:pPr/>
              <a:t>48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50D89E06-4A4B-4B45-96FC-0306DFA00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CE0D228-EAA6-C540-9A66-7BB2BD58F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157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4CBC6995-4680-CD40-AE0A-9F92AF8F21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080ECED-D936-4F46-824A-50B2A9F55E26}" type="slidenum">
              <a:rPr lang="en-US" altLang="sk-SK" sz="1300">
                <a:latin typeface="Helvetica" pitchFamily="2" charset="0"/>
              </a:rPr>
              <a:pPr/>
              <a:t>49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112E6E4-7154-EF49-8903-2508EF23F3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A0831AD4-083D-6344-A7DC-1EA096D787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338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5E6F5378-013A-FD4A-B75B-12E2BA45B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8E606D-1584-9C42-A42F-3CEF8D482A73}" type="slidenum">
              <a:rPr lang="en-US" altLang="sk-SK" sz="1300">
                <a:latin typeface="Helvetica" pitchFamily="2" charset="0"/>
              </a:rPr>
              <a:pPr/>
              <a:t>50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E562F01D-761B-474D-AEDB-C9FD156C6B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CCFFE7B-54DF-3245-8099-B6E41107C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2375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5356A431-72BB-5C4B-91DD-4FC9ABB2A8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C262AFF-09CA-B542-B08D-C2F2B48DD496}" type="slidenum">
              <a:rPr lang="en-US" altLang="sk-SK" sz="1300">
                <a:latin typeface="Helvetica" pitchFamily="2" charset="0"/>
              </a:rPr>
              <a:pPr/>
              <a:t>51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2E8BD5A-ECFB-184A-8827-3ABBB5EC78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6A95F91-2AAB-EF4E-8C2F-A95DB58CF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7899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793072A-9C61-DD40-9877-6BB424909E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2A78BA2-2015-BA46-94F6-5CFFE8100822}" type="slidenum">
              <a:rPr lang="en-US" altLang="sk-SK" sz="1300">
                <a:latin typeface="Helvetica" pitchFamily="2" charset="0"/>
              </a:rPr>
              <a:pPr/>
              <a:t>52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A3866936-277A-5746-922B-64B9922F3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CB5EF7A-1CBE-8948-B551-239288BF7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6146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9F995899-40F0-1B42-9250-17FB1203A8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B6065F9-52A9-9941-87F0-E2CC0CD2EB34}" type="slidenum">
              <a:rPr lang="en-US" altLang="sk-SK" sz="1300">
                <a:latin typeface="Helvetica" pitchFamily="2" charset="0"/>
              </a:rPr>
              <a:pPr/>
              <a:t>53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DF01DDC1-5B18-D043-B062-0B97830FB5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80DC89D-CBAB-714D-A141-A79F1D62E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1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BEABD9BA-A588-094F-BA99-5ADF902814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A2CAE5F-0D02-B84E-940A-82ADE8945347}" type="slidenum">
              <a:rPr lang="en-US" altLang="sk-SK" sz="1300">
                <a:latin typeface="Helvetica" pitchFamily="2" charset="0"/>
              </a:rPr>
              <a:pPr/>
              <a:t>54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C83EFDD-C9AB-304E-ACF3-35C5D66FD7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C1B53F4-53D9-054A-A79E-3DBE672ED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841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64FCCD39-376B-D348-9B24-CA4CD748D6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0B052E3-761D-E84F-9267-976B2B70CEB8}" type="slidenum">
              <a:rPr lang="en-US" altLang="sk-SK" sz="1300">
                <a:latin typeface="Helvetica" pitchFamily="2" charset="0"/>
              </a:rPr>
              <a:pPr/>
              <a:t>55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9E9E5FD-2A38-EF4D-A6B0-577182ECED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4097307-7D86-EA44-96DB-8C50911D3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083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851B4A51-8812-A342-8707-59750437CB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F416F87-EE12-3946-A544-0D4AA7B5B9EC}" type="slidenum">
              <a:rPr lang="en-US" altLang="sk-SK" sz="1300">
                <a:latin typeface="Helvetica" pitchFamily="2" charset="0"/>
              </a:rPr>
              <a:pPr/>
              <a:t>57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CE350F11-2746-314F-A72C-D5E84AABF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A4E19F9-3CDF-7C41-BD22-3AAFFB2CD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2422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22EAD99-7712-E345-BEEF-883193B9F8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B3468E7-FE11-D24C-AB3D-D587842AECFF}" type="slidenum">
              <a:rPr lang="en-US" altLang="sk-SK" sz="1300">
                <a:latin typeface="Helvetica" pitchFamily="2" charset="0"/>
              </a:rPr>
              <a:pPr/>
              <a:t>58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B3E390E4-1723-4648-BFDD-F307DCDFF0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54A7479A-CA85-D24D-AE8D-D1B15A6B3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7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830625C5-40F6-D74E-8627-692B7B6776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1602337-01A1-4645-B430-68BC9E11F76D}" type="slidenum">
              <a:rPr lang="en-US" altLang="sk-SK" sz="1300">
                <a:latin typeface="Times New Roman" panose="02020603050405020304" pitchFamily="18" charset="0"/>
              </a:rPr>
              <a:pPr/>
              <a:t>7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2E5B1D1-A548-8B45-B0E0-4A2C3FFCC6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099D764-F4DC-8247-BFC7-198F57F32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7658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0CDDB06F-D118-E549-88F5-30BADCFC1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80E0E42-F6C6-A24C-9639-AC6AB97845BC}" type="slidenum">
              <a:rPr lang="en-US" altLang="sk-SK" sz="1300">
                <a:latin typeface="Helvetica" pitchFamily="2" charset="0"/>
              </a:rPr>
              <a:pPr/>
              <a:t>59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059EEA69-120A-A047-941C-818B4C337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CD8C36C4-8BF4-6B45-9D50-909E910CE2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196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995FBD8A-2095-4B44-AD98-45EB09F226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53DF1E5-8FDB-3A47-AF8F-A56389D5F35B}" type="slidenum">
              <a:rPr lang="en-US" altLang="sk-SK" sz="1300">
                <a:latin typeface="Helvetica" pitchFamily="2" charset="0"/>
              </a:rPr>
              <a:pPr/>
              <a:t>60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CC65760B-CC8F-BB4F-A079-D8253021A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558B675-B0AF-B847-8FFE-336A354DF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59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81D42BDF-6439-0446-A0DC-5A3F007140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5817234-7C75-2D41-967C-F4E7DCF1F3B9}" type="slidenum">
              <a:rPr lang="en-US" altLang="sk-SK" sz="1300">
                <a:latin typeface="Helvetica" pitchFamily="2" charset="0"/>
              </a:rPr>
              <a:pPr/>
              <a:t>61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5B5FBB1E-CAF5-7F46-A872-2E47F752B1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775D9EC-3F1A-7943-931F-6AE66AFA9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134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2F2C3243-EC26-C14F-AD97-004067B73B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A38933C-A9C5-FD42-A73E-AC6725A0062C}" type="slidenum">
              <a:rPr lang="en-US" altLang="sk-SK" sz="1300">
                <a:latin typeface="Helvetica" pitchFamily="2" charset="0"/>
              </a:rPr>
              <a:pPr/>
              <a:t>62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24AF31D0-0873-8747-9DDA-D509AF71E3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195CCAD6-605C-214F-9D2B-0185FFD30B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8983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6DDB1E67-1593-EA4A-9920-C111CD1F9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B815AF6-0D54-D84B-B66B-3ABAEF940666}" type="slidenum">
              <a:rPr lang="en-US" altLang="sk-SK" sz="1300">
                <a:latin typeface="Helvetica" pitchFamily="2" charset="0"/>
              </a:rPr>
              <a:pPr/>
              <a:t>63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309E2138-D12B-644A-8506-7252497B6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212EACB7-5467-EB46-9390-EC20C748A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2476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039F3B33-7AE5-4345-8637-6336053917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5F91DA1-1AFF-D340-8743-36DD76058FFA}" type="slidenum">
              <a:rPr lang="en-US" altLang="sk-SK" sz="1300">
                <a:latin typeface="Helvetica" pitchFamily="2" charset="0"/>
              </a:rPr>
              <a:pPr/>
              <a:t>64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7E17FC-400B-C046-ABCF-2428F8D58E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0C4F79F-555A-F84E-AFA1-370C7B286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004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E366F39E-9DEA-AB40-85C3-E8B6D44BCE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CDDC679-8C1A-AD40-8C31-FB940936894D}" type="slidenum">
              <a:rPr lang="en-US" altLang="sk-SK" sz="1300">
                <a:latin typeface="Helvetica" pitchFamily="2" charset="0"/>
              </a:rPr>
              <a:pPr/>
              <a:t>65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546155FB-20CA-4042-99FE-A89FEF5FA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57F3AB-E657-B74A-90B4-D3F3738AD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3368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5B13085-B6CC-9C45-A52B-B722DE482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AE69BF4-9359-3F40-8442-AAC93F74E3EB}" type="slidenum">
              <a:rPr lang="en-US" altLang="sk-SK" sz="1300">
                <a:latin typeface="Helvetica" pitchFamily="2" charset="0"/>
              </a:rPr>
              <a:pPr/>
              <a:t>66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5BAA1CDD-F1F5-4E4D-8E9E-280693603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FFF01104-2347-DE44-8C2F-8BCE463F0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57290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91F7E3E8-B7FC-A247-8147-7E4240D8A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EC3AC6C-EAF2-1140-BC74-C04D8DAF34B1}" type="slidenum">
              <a:rPr lang="en-US" altLang="sk-SK" sz="1300">
                <a:latin typeface="Helvetica" pitchFamily="2" charset="0"/>
              </a:rPr>
              <a:pPr/>
              <a:t>67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D2F2C762-23CD-4740-80BF-3B6BBD00F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139AA498-0A23-A94B-8959-58D4A5872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034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5A097C88-9759-0A4E-B526-13890A27C8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1B67390-C1E0-7641-B9A8-0D25270521E5}" type="slidenum">
              <a:rPr lang="en-US" altLang="sk-SK" sz="1300">
                <a:latin typeface="Helvetica" pitchFamily="2" charset="0"/>
              </a:rPr>
              <a:pPr/>
              <a:t>68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2F496400-7651-E642-AAE1-EEE35205CC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DDA3548C-0268-3241-8880-16E3133E7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00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251B5F8E-E1B1-BD47-9CA8-2892912C2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5CB5C9-5835-FC41-886E-FC035872D24E}" type="slidenum">
              <a:rPr lang="en-US" altLang="sk-SK" sz="1300">
                <a:latin typeface="Times New Roman" panose="02020603050405020304" pitchFamily="18" charset="0"/>
              </a:rPr>
              <a:pPr/>
              <a:t>8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5F682DCF-BA06-4A45-8556-044025641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2DCAD1C-2C0C-724A-AC34-C793EAF12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890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2113992D-08B5-F84E-B776-C9AB9DE22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1A76F0-A6D6-3243-B872-031797D62FA3}" type="slidenum">
              <a:rPr lang="en-US" altLang="sk-SK" sz="1300">
                <a:latin typeface="Helvetica" pitchFamily="2" charset="0"/>
              </a:rPr>
              <a:pPr/>
              <a:t>69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9D1E3AB0-AFA6-5349-A310-7441BA1C3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BAD7F540-9720-EC47-9AD0-EF403AAC0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05624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8646BD16-5EEF-EF49-8D40-A122D39464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1A79437-8023-6A4D-822E-38EE9557ADD6}" type="slidenum">
              <a:rPr lang="en-US" altLang="sk-SK" sz="1300">
                <a:latin typeface="Helvetica" pitchFamily="2" charset="0"/>
              </a:rPr>
              <a:pPr/>
              <a:t>70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9F4EA5DB-BA6F-6642-BE40-DBD2BAE900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B666CC52-FBF5-344A-842F-41E7E2320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3238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4249D159-BC45-7349-9BE0-B9CB8EB8D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3F94A6F-BE1F-2449-8A07-852D94A733B7}" type="slidenum">
              <a:rPr lang="en-US" altLang="sk-SK" sz="1300">
                <a:latin typeface="Helvetica" pitchFamily="2" charset="0"/>
              </a:rPr>
              <a:pPr/>
              <a:t>71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2F57020A-8857-FB48-B8B7-DED6961C7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BE24CB68-2185-1842-A762-300E561AF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48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ABDD80D-10A0-6942-AD8C-4F0124B5B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1E09141-C8A9-BC41-B2D9-B07A1B5A0B0D}" type="slidenum">
              <a:rPr lang="en-US" altLang="sk-SK" sz="1300">
                <a:latin typeface="Times New Roman" panose="02020603050405020304" pitchFamily="18" charset="0"/>
              </a:rPr>
              <a:pPr/>
              <a:t>9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82348920-CACA-4245-85A1-7183EEC46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F7C2725-05F4-0342-84D8-BBDA96433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760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955C544E-D48A-6B49-A1C1-E981ED0D46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E1D4506-9F68-EA47-926C-D2C12C6109C5}" type="slidenum">
              <a:rPr lang="en-US" altLang="sk-SK" sz="1300">
                <a:latin typeface="Times New Roman" panose="02020603050405020304" pitchFamily="18" charset="0"/>
              </a:rPr>
              <a:pPr/>
              <a:t>10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F9300151-05BF-2B48-99F7-2296E419DE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F88F9B3-A485-D24C-A8FF-F43F731CF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0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79CBE27A-273C-0547-A74D-79A0CF936B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A873069-42D5-8E45-BBD0-B234D16B659F}" type="slidenum">
              <a:rPr lang="en-US" altLang="sk-SK" sz="1300">
                <a:latin typeface="Times New Roman" panose="02020603050405020304" pitchFamily="18" charset="0"/>
              </a:rPr>
              <a:pPr/>
              <a:t>11</a:t>
            </a:fld>
            <a:endParaRPr lang="en-US" altLang="sk-SK" sz="1300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8334D6-0ACE-EB4B-8812-34B183CFD5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991A9F0C-EEA5-8A49-BB12-CD1DD6E2B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3438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E4964A-5BA2-4166-96A8-ED01FD0E0C1A}" type="slidenum">
              <a:rPr lang="sk-SK" sz="1300"/>
              <a:pPr/>
              <a:t>15</a:t>
            </a:fld>
            <a:endParaRPr lang="sk-SK" sz="1300"/>
          </a:p>
        </p:txBody>
      </p:sp>
      <p:sp>
        <p:nvSpPr>
          <p:cNvPr id="460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5388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046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9163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924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7944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20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496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5265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814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0323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993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121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1C4AA-20EB-4409-8E91-A3605B785093}" type="datetimeFigureOut">
              <a:rPr lang="sk-SK" smtClean="0"/>
              <a:pPr/>
              <a:t>18.3.2025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E051D-DBB2-4C74-AEDE-1C424EFE92E5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44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sk-SK"/>
              <a:t>Správa procesov </a:t>
            </a:r>
            <a:r>
              <a:rPr lang="sk-SK" dirty="0"/>
              <a:t>a I/O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sk-SK" dirty="0"/>
              <a:t>doc. Ing. Július BARÁTH, PhD.</a:t>
            </a:r>
          </a:p>
          <a:p>
            <a:r>
              <a:rPr lang="sk-SK" dirty="0"/>
              <a:t>Katedra Informatiky</a:t>
            </a:r>
            <a:endParaRPr lang="sk-SK" dirty="0">
              <a:cs typeface="Calibri"/>
            </a:endParaRPr>
          </a:p>
          <a:p>
            <a:r>
              <a:rPr lang="sk-SK" dirty="0"/>
              <a:t>Akadémia ozbrojených síl</a:t>
            </a:r>
            <a:endParaRPr lang="sk-SK" dirty="0">
              <a:cs typeface="Calibri"/>
            </a:endParaRPr>
          </a:p>
          <a:p>
            <a:r>
              <a:rPr lang="sk-SK" dirty="0"/>
              <a:t>e-mail: julius.barath@aos.sk</a:t>
            </a:r>
            <a:endParaRPr lang="sk-SK" dirty="0">
              <a:cs typeface="Calibri"/>
            </a:endParaRPr>
          </a:p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2937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05E3C3F-A2C5-2F4C-9C98-1F0C8FE76B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Dispatcher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29AF6FF4-1B37-C945-A46A-26391E12A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sk-SK" dirty="0"/>
              <a:t>Dispatcher module gives control of the CPU to the process selected by the short-term scheduler; this involves:</a:t>
            </a:r>
          </a:p>
          <a:p>
            <a:pPr lvl="1"/>
            <a:r>
              <a:rPr lang="en-US" altLang="sk-SK" dirty="0"/>
              <a:t>switching context</a:t>
            </a:r>
          </a:p>
          <a:p>
            <a:pPr lvl="1"/>
            <a:r>
              <a:rPr lang="en-US" altLang="sk-SK" dirty="0"/>
              <a:t>switching to user mode</a:t>
            </a:r>
          </a:p>
          <a:p>
            <a:pPr lvl="1"/>
            <a:r>
              <a:rPr lang="en-US" altLang="sk-SK" dirty="0"/>
              <a:t>jumping to the proper location in the user program to restart that program</a:t>
            </a:r>
          </a:p>
          <a:p>
            <a:pPr lvl="1"/>
            <a:endParaRPr lang="en-US" altLang="sk-SK" dirty="0"/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dispatcher</a:t>
            </a:r>
            <a:r>
              <a:rPr lang="sk-SK" dirty="0"/>
              <a:t> </a:t>
            </a:r>
            <a:r>
              <a:rPr lang="sk-SK" dirty="0" err="1"/>
              <a:t>should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as </a:t>
            </a:r>
            <a:r>
              <a:rPr lang="sk-SK" dirty="0" err="1"/>
              <a:t>fast</a:t>
            </a:r>
            <a:r>
              <a:rPr lang="sk-SK" dirty="0"/>
              <a:t> as </a:t>
            </a:r>
            <a:r>
              <a:rPr lang="sk-SK" dirty="0" err="1"/>
              <a:t>possible</a:t>
            </a:r>
            <a:r>
              <a:rPr lang="sk-SK" dirty="0"/>
              <a:t>, </a:t>
            </a:r>
            <a:r>
              <a:rPr lang="sk-SK" dirty="0" err="1"/>
              <a:t>since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invoked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every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switch</a:t>
            </a:r>
            <a:endParaRPr lang="en-US" altLang="sk-SK" dirty="0"/>
          </a:p>
          <a:p>
            <a:pPr lvl="1"/>
            <a:endParaRPr lang="en-US" altLang="sk-SK" dirty="0"/>
          </a:p>
          <a:p>
            <a:r>
              <a:rPr lang="en-US" altLang="sk-SK" dirty="0">
                <a:solidFill>
                  <a:schemeClr val="accent1">
                    <a:lumMod val="50000"/>
                  </a:schemeClr>
                </a:solidFill>
              </a:rPr>
              <a:t>Dispatch latency </a:t>
            </a:r>
            <a:r>
              <a:rPr lang="en-US" altLang="sk-SK" dirty="0"/>
              <a:t>– time it takes for the dispatcher to stop one process and start another running</a:t>
            </a:r>
          </a:p>
        </p:txBody>
      </p:sp>
    </p:spTree>
    <p:extLst>
      <p:ext uri="{BB962C8B-B14F-4D97-AF65-F5344CB8AC3E}">
        <p14:creationId xmlns:p14="http://schemas.microsoft.com/office/powerpoint/2010/main" val="380777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92AA140C-9B52-C648-A1C5-5FEE70FFB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/>
              <a:t>Scheduling Criteria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5D19965F-F0E7-9342-B53A-38CEEA8D27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sk-SK" dirty="0"/>
              <a:t>MAXIMIZE</a:t>
            </a:r>
            <a:endParaRPr lang="en-US" altLang="sk-SK" b="1" dirty="0"/>
          </a:p>
          <a:p>
            <a:r>
              <a:rPr lang="en-US" altLang="sk-SK" b="1" dirty="0"/>
              <a:t>CPU utilization </a:t>
            </a:r>
            <a:r>
              <a:rPr lang="en-US" altLang="sk-SK" dirty="0"/>
              <a:t>– keep the CPU as busy as possible</a:t>
            </a:r>
          </a:p>
          <a:p>
            <a:r>
              <a:rPr lang="en-US" altLang="sk-SK" b="1" dirty="0"/>
              <a:t>Throughput</a:t>
            </a:r>
            <a:r>
              <a:rPr lang="en-US" altLang="sk-SK" dirty="0"/>
              <a:t> – # of processes that complete their execution per time unit</a:t>
            </a:r>
          </a:p>
          <a:p>
            <a:pPr marL="0" indent="0">
              <a:buNone/>
            </a:pPr>
            <a:r>
              <a:rPr lang="en-US" altLang="sk-SK" dirty="0"/>
              <a:t>MINIMIZE</a:t>
            </a:r>
          </a:p>
          <a:p>
            <a:r>
              <a:rPr lang="en-US" altLang="sk-SK" b="1" dirty="0"/>
              <a:t>Turnaround time </a:t>
            </a:r>
            <a:r>
              <a:rPr lang="en-US" altLang="sk-SK" dirty="0"/>
              <a:t>– amount of time to execute a particular process</a:t>
            </a:r>
          </a:p>
          <a:p>
            <a:r>
              <a:rPr lang="en-US" altLang="sk-SK" b="1" dirty="0"/>
              <a:t>Waiting time </a:t>
            </a:r>
            <a:r>
              <a:rPr lang="en-US" altLang="sk-SK" dirty="0"/>
              <a:t>– amount of time a process has been waiting in the ready queue</a:t>
            </a:r>
          </a:p>
          <a:p>
            <a:r>
              <a:rPr lang="en-US" altLang="sk-SK" b="1" dirty="0"/>
              <a:t>Response time </a:t>
            </a:r>
            <a:r>
              <a:rPr lang="en-US" altLang="sk-SK" dirty="0"/>
              <a:t>– amount of time it takes from when a request was submitted until the first response is produced, not output  (for time-sharing environment)</a:t>
            </a:r>
          </a:p>
        </p:txBody>
      </p:sp>
    </p:spTree>
    <p:extLst>
      <p:ext uri="{BB962C8B-B14F-4D97-AF65-F5344CB8AC3E}">
        <p14:creationId xmlns:p14="http://schemas.microsoft.com/office/powerpoint/2010/main" val="122194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Cyklické plánovanie</a:t>
            </a:r>
          </a:p>
        </p:txBody>
      </p:sp>
      <p:sp>
        <p:nvSpPr>
          <p:cNvPr id="10" name="Zástupný symbol obsahu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/>
              <a:t>použitie pri viacpoužívateľských OS</a:t>
            </a:r>
          </a:p>
          <a:p>
            <a:r>
              <a:rPr lang="sk-SK"/>
              <a:t>všetky virtuálne procesory sú rovnako výkonné</a:t>
            </a:r>
          </a:p>
          <a:p>
            <a:r>
              <a:rPr lang="sk-SK"/>
              <a:t>procesor je pridelený na pevný časový interval</a:t>
            </a:r>
          </a:p>
          <a:p>
            <a:r>
              <a:rPr lang="sk-SK"/>
              <a:t>na odobratie procesora prepínanie kontextu</a:t>
            </a:r>
          </a:p>
          <a:p>
            <a:r>
              <a:rPr lang="sk-SK"/>
              <a:t>výber procesov plánovacou stratégiou FIFO</a:t>
            </a:r>
          </a:p>
          <a:p>
            <a:endParaRPr lang="sk-SK"/>
          </a:p>
          <a:p>
            <a:r>
              <a:rPr lang="sk-SK"/>
              <a:t>dĺžka časového intervalu X čas potrebný na prepnutie kontextu</a:t>
            </a:r>
          </a:p>
          <a:p>
            <a:r>
              <a:rPr lang="sk-SK"/>
              <a:t>dĺžka časového intervalu</a:t>
            </a:r>
          </a:p>
          <a:p>
            <a:pPr lvl="1"/>
            <a:r>
              <a:rPr lang="sk-SK"/>
              <a:t>konštantná</a:t>
            </a:r>
          </a:p>
          <a:p>
            <a:pPr lvl="1"/>
            <a:r>
              <a:rPr lang="sk-SK"/>
              <a:t>premenlivá (podľa priority)</a:t>
            </a:r>
            <a:endParaRPr lang="sk-SK" dirty="0"/>
          </a:p>
        </p:txBody>
      </p:sp>
      <p:sp>
        <p:nvSpPr>
          <p:cNvPr id="23556" name="Zástupný symbol čísla snímky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90BF019-B05E-4356-822A-1972AAF931B6}" type="slidenum">
              <a:rPr lang="sk-SK" smtClean="0"/>
              <a:pPr/>
              <a:t>12</a:t>
            </a:fld>
            <a:endParaRPr lang="sk-SK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362200" y="1295400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5231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Cyklické plánovanie I.</a:t>
            </a:r>
          </a:p>
        </p:txBody>
      </p:sp>
      <p:sp>
        <p:nvSpPr>
          <p:cNvPr id="7270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priemerná doba existencie procesu kratšia</a:t>
            </a:r>
          </a:p>
          <a:p>
            <a:r>
              <a:rPr lang="sk-SK" dirty="0" err="1"/>
              <a:t>t</a:t>
            </a:r>
            <a:r>
              <a:rPr lang="sk-SK" baseline="-25000" dirty="0" err="1"/>
              <a:t>e</a:t>
            </a:r>
            <a:r>
              <a:rPr lang="sk-SK" dirty="0"/>
              <a:t>=(1+5+26+16)/4=12</a:t>
            </a:r>
          </a:p>
          <a:p>
            <a:pPr marL="0" indent="0">
              <a:buNone/>
            </a:pPr>
            <a:r>
              <a:rPr lang="sk-SK" dirty="0"/>
              <a:t>Priemerná doba odozvy dlhšia</a:t>
            </a:r>
          </a:p>
          <a:p>
            <a:r>
              <a:rPr lang="sk-SK" dirty="0" err="1"/>
              <a:t>t</a:t>
            </a:r>
            <a:r>
              <a:rPr lang="sk-SK" baseline="-25000" dirty="0" err="1"/>
              <a:t>č</a:t>
            </a:r>
            <a:r>
              <a:rPr lang="sk-SK" dirty="0"/>
              <a:t>=(0+1+10+11)/4=5,5</a:t>
            </a:r>
          </a:p>
          <a:p>
            <a:r>
              <a:rPr lang="sk-SK" dirty="0"/>
              <a:t>kvantum =6 </a:t>
            </a:r>
            <a:r>
              <a:rPr lang="sk-SK" dirty="0" err="1"/>
              <a:t>vs</a:t>
            </a:r>
            <a:r>
              <a:rPr lang="sk-SK" dirty="0"/>
              <a:t> kvantum=1</a:t>
            </a:r>
          </a:p>
        </p:txBody>
      </p:sp>
      <p:sp>
        <p:nvSpPr>
          <p:cNvPr id="24580" name="Zástupný symbol čísla snímky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30AC2F-6565-4C7E-90F9-1D6442D263DA}" type="slidenum">
              <a:rPr lang="sk-SK" smtClean="0"/>
              <a:pPr/>
              <a:t>13</a:t>
            </a:fld>
            <a:endParaRPr lang="sk-SK"/>
          </a:p>
        </p:txBody>
      </p:sp>
      <p:pic>
        <p:nvPicPr>
          <p:cNvPr id="24581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375" y="3572486"/>
            <a:ext cx="6073775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40688413"/>
              </p:ext>
            </p:extLst>
          </p:nvPr>
        </p:nvGraphicFramePr>
        <p:xfrm>
          <a:off x="8298473" y="1099161"/>
          <a:ext cx="2982913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2983576" imgH="2473248" progId="Word.Document.8">
                  <p:embed/>
                </p:oleObj>
              </mc:Choice>
              <mc:Fallback>
                <p:oleObj name="Document" r:id="rId3" imgW="2983576" imgH="2473248" progId="Word.Document.8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8473" y="1099161"/>
                        <a:ext cx="2982913" cy="247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>
            <a:extLst>
              <a:ext uri="{FF2B5EF4-FFF2-40B4-BE49-F238E27FC236}">
                <a16:creationId xmlns:a16="http://schemas.microsoft.com/office/drawing/2014/main" id="{2021B9DB-8590-44AE-9852-DC3038EC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5048381"/>
            <a:ext cx="60801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ravouholník 2">
            <a:extLst>
              <a:ext uri="{FF2B5EF4-FFF2-40B4-BE49-F238E27FC236}">
                <a16:creationId xmlns:a16="http://schemas.microsoft.com/office/drawing/2014/main" id="{786B5A62-B9DF-2043-B691-B49F3368ABB1}"/>
              </a:ext>
            </a:extLst>
          </p:cNvPr>
          <p:cNvSpPr/>
          <p:nvPr/>
        </p:nvSpPr>
        <p:spPr>
          <a:xfrm>
            <a:off x="262855" y="4200516"/>
            <a:ext cx="5475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Procesy sa nachádzajú pre zjednodušenie len v stavoch:</a:t>
            </a:r>
          </a:p>
          <a:p>
            <a:pPr>
              <a:buFontTx/>
              <a:buChar char="•"/>
            </a:pPr>
            <a:r>
              <a:rPr lang="sk-SK" dirty="0"/>
              <a:t>pripravený</a:t>
            </a:r>
          </a:p>
          <a:p>
            <a:pPr>
              <a:buFontTx/>
              <a:buChar char="•"/>
            </a:pPr>
            <a:r>
              <a:rPr lang="sk-SK" dirty="0"/>
              <a:t>bežiaci</a:t>
            </a:r>
          </a:p>
        </p:txBody>
      </p:sp>
    </p:spTree>
    <p:extLst>
      <p:ext uri="{BB962C8B-B14F-4D97-AF65-F5344CB8AC3E}">
        <p14:creationId xmlns:p14="http://schemas.microsoft.com/office/powerpoint/2010/main" val="167569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Iné príklady</a:t>
            </a:r>
          </a:p>
        </p:txBody>
      </p:sp>
      <p:sp>
        <p:nvSpPr>
          <p:cNvPr id="26627" name="Zástupný symbol čísla snímky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C9D0CE0-3016-46A6-B35B-B845AC2F523C}" type="slidenum">
              <a:rPr lang="sk-SK" sz="1400"/>
              <a:pPr/>
              <a:t>14</a:t>
            </a:fld>
            <a:endParaRPr lang="sk-SK" sz="1400"/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847725"/>
            <a:ext cx="67818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93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Prioritné plánovanie</a:t>
            </a:r>
          </a:p>
        </p:txBody>
      </p:sp>
      <p:sp>
        <p:nvSpPr>
          <p:cNvPr id="27651" name="Zástupný symbol obsah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prednosť na základe priradenia priority (číselná hodnota)</a:t>
            </a:r>
          </a:p>
          <a:p>
            <a:r>
              <a:rPr lang="sk-SK" dirty="0"/>
              <a:t>možný problém - starnutie procesov s nižšími prioritami</a:t>
            </a:r>
          </a:p>
          <a:p>
            <a:r>
              <a:rPr lang="sk-SK" dirty="0"/>
              <a:t>riešenie problému - dynamická zmena priority</a:t>
            </a:r>
          </a:p>
          <a:p>
            <a:r>
              <a:rPr lang="sk-SK" dirty="0"/>
              <a:t>je potrebné upraviť prepínanie kontextu - pri každom zápise do fronty pripravených procesov (zápis procesu s vyššou prioritou)</a:t>
            </a:r>
          </a:p>
        </p:txBody>
      </p:sp>
      <p:sp>
        <p:nvSpPr>
          <p:cNvPr id="27652" name="Zástupný symbol čísla snímky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C07211-495C-4000-A8C0-BCBF492E7972}" type="slidenum">
              <a:rPr lang="sk-SK" smtClean="0"/>
              <a:pPr/>
              <a:t>15</a:t>
            </a:fld>
            <a:endParaRPr lang="sk-SK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2362200" y="1295400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sk-SK" sz="2800"/>
          </a:p>
        </p:txBody>
      </p:sp>
    </p:spTree>
    <p:extLst>
      <p:ext uri="{BB962C8B-B14F-4D97-AF65-F5344CB8AC3E}">
        <p14:creationId xmlns:p14="http://schemas.microsoft.com/office/powerpoint/2010/main" val="68403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Prioritné plánovanie II.</a:t>
            </a:r>
          </a:p>
        </p:txBody>
      </p:sp>
      <p:sp>
        <p:nvSpPr>
          <p:cNvPr id="5124" name="Zástupný symbol čísla snímky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A86EC60-8C3E-4A12-9FD6-8A8F354739CB}" type="slidenum">
              <a:rPr lang="sk-SK" sz="1400"/>
              <a:pPr/>
              <a:t>16</a:t>
            </a:fld>
            <a:endParaRPr lang="sk-SK" sz="1400"/>
          </a:p>
        </p:txBody>
      </p:sp>
      <p:pic>
        <p:nvPicPr>
          <p:cNvPr id="512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29" y="4102450"/>
            <a:ext cx="82296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138344"/>
              </p:ext>
            </p:extLst>
          </p:nvPr>
        </p:nvGraphicFramePr>
        <p:xfrm>
          <a:off x="7326198" y="1557781"/>
          <a:ext cx="426720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acovný hárok" r:id="rId3" imgW="2796120" imgH="1248840" progId="Excel.Sheet.8">
                  <p:embed/>
                </p:oleObj>
              </mc:Choice>
              <mc:Fallback>
                <p:oleObj name="Pracovný hárok" r:id="rId3" imgW="2796120" imgH="1248840" progId="Excel.Sheet.8">
                  <p:embed/>
                  <p:pic>
                    <p:nvPicPr>
                      <p:cNvPr id="51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6198" y="1557781"/>
                        <a:ext cx="4267200" cy="196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lokTextu 6">
            <a:extLst>
              <a:ext uri="{FF2B5EF4-FFF2-40B4-BE49-F238E27FC236}">
                <a16:creationId xmlns:a16="http://schemas.microsoft.com/office/drawing/2014/main" id="{32979F18-D501-40AB-BB9D-85F4C507A8F9}"/>
              </a:ext>
            </a:extLst>
          </p:cNvPr>
          <p:cNvSpPr txBox="1"/>
          <p:nvPr/>
        </p:nvSpPr>
        <p:spPr>
          <a:xfrm>
            <a:off x="718795" y="1683567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/>
              <a:t>Procesy A,B,C,D vznikli v časoch 0,2,4,6 a priorita je daná odhadom celkovej doby behu procesu</a:t>
            </a:r>
          </a:p>
          <a:p>
            <a:r>
              <a:rPr lang="sk-SK" dirty="0"/>
              <a:t>SJF  - </a:t>
            </a:r>
            <a:r>
              <a:rPr lang="sk-SK" dirty="0" err="1"/>
              <a:t>Short</a:t>
            </a:r>
            <a:r>
              <a:rPr lang="sk-SK" dirty="0"/>
              <a:t> </a:t>
            </a:r>
            <a:r>
              <a:rPr lang="sk-SK" dirty="0" err="1"/>
              <a:t>Job</a:t>
            </a:r>
            <a:r>
              <a:rPr lang="sk-SK" dirty="0"/>
              <a:t> </a:t>
            </a:r>
            <a:r>
              <a:rPr lang="sk-SK" dirty="0" err="1"/>
              <a:t>First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2666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55638"/>
          </a:xfrm>
        </p:spPr>
        <p:txBody>
          <a:bodyPr>
            <a:normAutofit fontScale="90000"/>
          </a:bodyPr>
          <a:lstStyle/>
          <a:p>
            <a:r>
              <a:rPr lang="sk-SK" dirty="0"/>
              <a:t>Porovnanie prioritného a cyklického plánovania</a:t>
            </a:r>
          </a:p>
        </p:txBody>
      </p:sp>
      <p:sp>
        <p:nvSpPr>
          <p:cNvPr id="29700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0A99BE-11BD-4B6C-8A34-EB4E6199CEBD}" type="slidenum">
              <a:rPr lang="sk-SK" smtClean="0"/>
              <a:pPr/>
              <a:t>17</a:t>
            </a:fld>
            <a:endParaRPr lang="sk-SK"/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82296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812926" y="3622675"/>
            <a:ext cx="447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dirty="0" err="1"/>
              <a:t>Cyklické</a:t>
            </a:r>
            <a:r>
              <a:rPr lang="en-US" dirty="0"/>
              <a:t> s </a:t>
            </a:r>
            <a:r>
              <a:rPr lang="en-US" dirty="0" err="1"/>
              <a:t>kvantom</a:t>
            </a:r>
            <a:r>
              <a:rPr lang="en-US" dirty="0"/>
              <a:t> = 4 (optimum)</a:t>
            </a:r>
          </a:p>
        </p:txBody>
      </p:sp>
      <p:pic>
        <p:nvPicPr>
          <p:cNvPr id="2970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38600"/>
            <a:ext cx="822960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65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Kombinovaná plánovacia stratégia</a:t>
            </a:r>
          </a:p>
        </p:txBody>
      </p:sp>
      <p:sp>
        <p:nvSpPr>
          <p:cNvPr id="30723" name="Zástupný symbol obsahu 9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k-SK" dirty="0"/>
              <a:t>prístup 1.</a:t>
            </a:r>
          </a:p>
          <a:p>
            <a:pPr marL="0" indent="0">
              <a:buNone/>
            </a:pPr>
            <a:r>
              <a:rPr lang="sk-SK" dirty="0"/>
              <a:t>Kombinácia </a:t>
            </a:r>
            <a:r>
              <a:rPr lang="sk-SK" b="1" dirty="0"/>
              <a:t>prioritnej</a:t>
            </a:r>
            <a:r>
              <a:rPr lang="sk-SK" dirty="0"/>
              <a:t> a </a:t>
            </a:r>
            <a:r>
              <a:rPr lang="sk-SK" b="1" dirty="0"/>
              <a:t>cyklickej</a:t>
            </a:r>
            <a:r>
              <a:rPr lang="sk-SK" dirty="0"/>
              <a:t> plánovacej stratégie:</a:t>
            </a:r>
          </a:p>
          <a:p>
            <a:r>
              <a:rPr lang="sk-SK" dirty="0"/>
              <a:t>vyššie číslo, nižšia priorita</a:t>
            </a:r>
          </a:p>
          <a:p>
            <a:r>
              <a:rPr lang="sk-SK" dirty="0"/>
              <a:t>prioritná stratégia sa uplatňuje na prvých </a:t>
            </a:r>
            <a:r>
              <a:rPr lang="sk-SK" b="1" dirty="0">
                <a:solidFill>
                  <a:srgbClr val="FF3300"/>
                </a:solidFill>
              </a:rPr>
              <a:t>K</a:t>
            </a:r>
            <a:r>
              <a:rPr lang="sk-SK" dirty="0"/>
              <a:t> úrovniach</a:t>
            </a:r>
          </a:p>
          <a:p>
            <a:r>
              <a:rPr lang="sk-SK" dirty="0"/>
              <a:t>cyklické plánovanie na úrovniach nižších než </a:t>
            </a:r>
            <a:r>
              <a:rPr lang="sk-SK" b="1" dirty="0">
                <a:solidFill>
                  <a:srgbClr val="FF3300"/>
                </a:solidFill>
              </a:rPr>
              <a:t>K</a:t>
            </a:r>
          </a:p>
          <a:p>
            <a:pPr lvl="1"/>
            <a:r>
              <a:rPr lang="sk-SK" dirty="0"/>
              <a:t>platí, že každá úroveň má vlastnú frontu pripravených procesov</a:t>
            </a:r>
          </a:p>
          <a:p>
            <a:pPr marL="0" indent="0">
              <a:buNone/>
            </a:pPr>
            <a:r>
              <a:rPr lang="sk-SK" dirty="0"/>
              <a:t>prístup 2.</a:t>
            </a:r>
          </a:p>
          <a:p>
            <a:r>
              <a:rPr lang="sk-SK" dirty="0"/>
              <a:t>Dlhší beh - nižšia priorita - dlhší časový interval</a:t>
            </a:r>
          </a:p>
          <a:p>
            <a:r>
              <a:rPr lang="sk-SK" dirty="0"/>
              <a:t>dôsledok - zníženie réžie pri prepínaní kontextu u dlho bežiacich procesov</a:t>
            </a:r>
          </a:p>
          <a:p>
            <a:pPr marL="457200" lvl="1" indent="0">
              <a:buNone/>
            </a:pPr>
            <a:endParaRPr lang="sk-SK" dirty="0"/>
          </a:p>
        </p:txBody>
      </p:sp>
      <p:sp>
        <p:nvSpPr>
          <p:cNvPr id="30724" name="Zástupný symbol čísla snímky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189FDD-4877-4D52-8BDF-48EEBEEAAD1D}" type="slidenum">
              <a:rPr lang="sk-SK" sz="1400"/>
              <a:pPr/>
              <a:t>18</a:t>
            </a:fld>
            <a:endParaRPr lang="sk-SK" sz="1400"/>
          </a:p>
        </p:txBody>
      </p:sp>
    </p:spTree>
    <p:extLst>
      <p:ext uri="{BB962C8B-B14F-4D97-AF65-F5344CB8AC3E}">
        <p14:creationId xmlns:p14="http://schemas.microsoft.com/office/powerpoint/2010/main" val="373718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Plánovanie procesov a úloh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preemptívne</a:t>
            </a:r>
            <a:r>
              <a:rPr lang="sk-SK" dirty="0"/>
              <a:t> plánovanie</a:t>
            </a:r>
          </a:p>
          <a:p>
            <a:pPr lvl="1"/>
            <a:r>
              <a:rPr lang="sk-SK" dirty="0"/>
              <a:t>metódy a stratégie umožňujúce pozastavenie behu procesu</a:t>
            </a:r>
          </a:p>
          <a:p>
            <a:pPr lvl="1"/>
            <a:r>
              <a:rPr lang="sk-SK" dirty="0"/>
              <a:t>prepnutie buď pri vyčerpaní časového kvanta</a:t>
            </a:r>
          </a:p>
          <a:p>
            <a:pPr lvl="1"/>
            <a:r>
              <a:rPr lang="sk-SK" dirty="0"/>
              <a:t>prepnutie pri príchode úlohy s vyššou prioritou (RT)</a:t>
            </a:r>
          </a:p>
          <a:p>
            <a:r>
              <a:rPr lang="sk-SK" dirty="0" err="1"/>
              <a:t>preemcia</a:t>
            </a:r>
            <a:r>
              <a:rPr lang="sk-SK" dirty="0"/>
              <a:t> - príležitosť pre naliehavé procesy</a:t>
            </a:r>
          </a:p>
          <a:p>
            <a:r>
              <a:rPr lang="sk-SK" dirty="0"/>
              <a:t>bez </a:t>
            </a:r>
            <a:r>
              <a:rPr lang="sk-SK" dirty="0" err="1"/>
              <a:t>preemcie</a:t>
            </a:r>
            <a:endParaRPr lang="sk-SK" dirty="0"/>
          </a:p>
          <a:p>
            <a:pPr lvl="1"/>
            <a:r>
              <a:rPr lang="sk-SK" dirty="0"/>
              <a:t>neumožňuje odobratie procesora akt. procesu</a:t>
            </a:r>
          </a:p>
          <a:p>
            <a:pPr lvl="1"/>
            <a:r>
              <a:rPr lang="sk-SK" dirty="0"/>
              <a:t>zabraňuje vzniku časovo závislých chýb</a:t>
            </a:r>
          </a:p>
          <a:p>
            <a:pPr lvl="1"/>
            <a:r>
              <a:rPr lang="sk-SK" dirty="0"/>
              <a:t>problémy pri náročných a dlhých programoch</a:t>
            </a:r>
          </a:p>
        </p:txBody>
      </p:sp>
      <p:sp>
        <p:nvSpPr>
          <p:cNvPr id="32772" name="Zástupný symbol čísla snímky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C7A1E8-3972-42DE-B7B5-964A8A64AD40}" type="slidenum">
              <a:rPr lang="sk-SK" sz="1400"/>
              <a:pPr/>
              <a:t>19</a:t>
            </a:fld>
            <a:endParaRPr lang="sk-SK" sz="1400"/>
          </a:p>
        </p:txBody>
      </p:sp>
    </p:spTree>
    <p:extLst>
      <p:ext uri="{BB962C8B-B14F-4D97-AF65-F5344CB8AC3E}">
        <p14:creationId xmlns:p14="http://schemas.microsoft.com/office/powerpoint/2010/main" val="42146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Osnova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Procesor a proces</a:t>
            </a:r>
          </a:p>
          <a:p>
            <a:r>
              <a:rPr lang="sk-SK" dirty="0"/>
              <a:t>techniky prideľovania procesoru</a:t>
            </a:r>
          </a:p>
          <a:p>
            <a:pPr lvl="1"/>
            <a:r>
              <a:rPr lang="sk-SK" dirty="0"/>
              <a:t>cyklické plánovanie</a:t>
            </a:r>
          </a:p>
          <a:p>
            <a:pPr lvl="1"/>
            <a:r>
              <a:rPr lang="sk-SK" dirty="0"/>
              <a:t>prioritné plánovanie</a:t>
            </a:r>
          </a:p>
          <a:p>
            <a:pPr lvl="1"/>
            <a:r>
              <a:rPr lang="sk-SK" dirty="0"/>
              <a:t>kombinované plánovanie</a:t>
            </a:r>
          </a:p>
          <a:p>
            <a:r>
              <a:rPr lang="sk-SK"/>
              <a:t>Ovládanie periférií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16388" name="Zástupný symbol čísla snímky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CCC45F-DFB7-469F-8410-A4C84545454F}" type="slidenum">
              <a:rPr lang="sk-SK" smtClean="0"/>
              <a:pPr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31370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Ďalšie plánovacie stratégie</a:t>
            </a:r>
          </a:p>
        </p:txBody>
      </p:sp>
      <p:sp>
        <p:nvSpPr>
          <p:cNvPr id="3379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podľa využitia časového kvanta</a:t>
            </a:r>
          </a:p>
          <a:p>
            <a:pPr lvl="1"/>
            <a:r>
              <a:rPr lang="sk-SK" dirty="0"/>
              <a:t>ak proces využije celé kvantum - zaradený na koniec frontu </a:t>
            </a:r>
            <a:r>
              <a:rPr lang="sk-SK" dirty="0" err="1"/>
              <a:t>pripr</a:t>
            </a:r>
            <a:r>
              <a:rPr lang="sk-SK" dirty="0"/>
              <a:t>. procesov</a:t>
            </a:r>
          </a:p>
          <a:p>
            <a:pPr lvl="1"/>
            <a:r>
              <a:rPr lang="sk-SK" dirty="0"/>
              <a:t>ak využije 1/2 kvanta (I/O) - zaradený do prostriedku frontu pripravených procesov</a:t>
            </a:r>
          </a:p>
          <a:p>
            <a:pPr lvl="1"/>
            <a:r>
              <a:rPr lang="sk-SK" dirty="0"/>
              <a:t>vhodné pre aplikácie s veľkými požiadavkami na I/O</a:t>
            </a:r>
          </a:p>
          <a:p>
            <a:r>
              <a:rPr lang="sk-SK" dirty="0"/>
              <a:t>cyklická obsluha so SV</a:t>
            </a:r>
          </a:p>
          <a:p>
            <a:pPr lvl="1"/>
            <a:r>
              <a:rPr lang="sk-SK" dirty="0"/>
              <a:t>ak procesor prideľovaný novému procesu - 1x dostane toľko kvánt, koľko bolo pridelené každému ostatnému </a:t>
            </a:r>
            <a:r>
              <a:rPr lang="sk-SK" dirty="0" err="1"/>
              <a:t>proc</a:t>
            </a:r>
            <a:r>
              <a:rPr lang="sk-SK" dirty="0"/>
              <a:t>. vo fronte</a:t>
            </a:r>
          </a:p>
          <a:p>
            <a:pPr lvl="1"/>
            <a:r>
              <a:rPr lang="sk-SK" dirty="0"/>
              <a:t>potom prideľovanie cyklicky</a:t>
            </a:r>
          </a:p>
        </p:txBody>
      </p:sp>
      <p:sp>
        <p:nvSpPr>
          <p:cNvPr id="33796" name="Zástupný symbol čísla snímky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DEAB09D-75EE-4980-A905-F252CC12AFEA}" type="slidenum">
              <a:rPr lang="sk-SK" sz="1400"/>
              <a:pPr/>
              <a:t>20</a:t>
            </a:fld>
            <a:endParaRPr lang="sk-SK" sz="1400"/>
          </a:p>
        </p:txBody>
      </p:sp>
      <p:sp>
        <p:nvSpPr>
          <p:cNvPr id="95237" name="Comment 1029"/>
          <p:cNvSpPr>
            <a:spLocks noChangeArrowheads="1"/>
          </p:cNvSpPr>
          <p:nvPr/>
        </p:nvSpPr>
        <p:spPr bwMode="auto">
          <a:xfrm>
            <a:off x="8776699" y="0"/>
            <a:ext cx="2117725" cy="1323975"/>
          </a:xfrm>
          <a:prstGeom prst="rect">
            <a:avLst/>
          </a:prstGeom>
          <a:solidFill>
            <a:srgbClr val="FCFF9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cs-CZ" sz="1600" b="1">
                <a:solidFill>
                  <a:srgbClr val="000000"/>
                </a:solidFill>
                <a:latin typeface="Arial" charset="0"/>
              </a:rPr>
              <a:t>Július Baráth:</a:t>
            </a:r>
            <a:endParaRPr lang="cs-CZ" sz="16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sk-SK" sz="1600">
                <a:solidFill>
                  <a:srgbClr val="000000"/>
                </a:solidFill>
                <a:latin typeface="Arial" charset="0"/>
              </a:rPr>
              <a:t>J.J.Donovan: Operační systémy</a:t>
            </a:r>
            <a:endParaRPr lang="cs-CZ" sz="16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endParaRPr lang="cs-CZ" sz="16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8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Ďalšie plánovacie stratégie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rešpektovanie vyváženosti systému</a:t>
            </a:r>
          </a:p>
          <a:p>
            <a:pPr lvl="1"/>
            <a:r>
              <a:rPr lang="sk-SK" dirty="0"/>
              <a:t>prednosť majú procesy s veľkými nárokmi na I/O</a:t>
            </a:r>
          </a:p>
          <a:p>
            <a:pPr lvl="1"/>
            <a:r>
              <a:rPr lang="sk-SK" dirty="0"/>
              <a:t>sleduje sa efektívne využitie PZ</a:t>
            </a:r>
          </a:p>
          <a:p>
            <a:r>
              <a:rPr lang="sk-SK" dirty="0"/>
              <a:t>limitovaná cyklická obsluha</a:t>
            </a:r>
          </a:p>
          <a:p>
            <a:pPr lvl="1"/>
            <a:r>
              <a:rPr lang="sk-SK" dirty="0"/>
              <a:t>cyklické prideľovanie do vyčerpania časového limitu</a:t>
            </a:r>
          </a:p>
          <a:p>
            <a:pPr lvl="1"/>
            <a:r>
              <a:rPr lang="sk-SK" dirty="0"/>
              <a:t>po vyčerpaní obslúžené len vtedy, ak v systéme nie sú žiadne úlohy</a:t>
            </a:r>
          </a:p>
          <a:p>
            <a:r>
              <a:rPr lang="sk-SK" dirty="0"/>
              <a:t>stratégia preferujúca </a:t>
            </a:r>
            <a:r>
              <a:rPr lang="sk-SK" dirty="0" err="1"/>
              <a:t>interakt</a:t>
            </a:r>
            <a:r>
              <a:rPr lang="sk-SK" dirty="0"/>
              <a:t>. prístup</a:t>
            </a:r>
          </a:p>
          <a:p>
            <a:pPr lvl="1"/>
            <a:r>
              <a:rPr lang="sk-SK" dirty="0"/>
              <a:t>ak používateľ komunikuje s procesom - pridelený procesor</a:t>
            </a:r>
          </a:p>
          <a:p>
            <a:pPr lvl="1"/>
            <a:r>
              <a:rPr lang="sk-SK" dirty="0"/>
              <a:t>cieľ: dosiahnutie čo najkratšej doby odozvy</a:t>
            </a:r>
          </a:p>
        </p:txBody>
      </p:sp>
      <p:sp>
        <p:nvSpPr>
          <p:cNvPr id="34820" name="Zástupný symbol čísla snímky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F5FF08-C62D-43C7-A0A4-5BBA1E6E37E1}" type="slidenum">
              <a:rPr lang="sk-SK" sz="1400"/>
              <a:pPr/>
              <a:t>21</a:t>
            </a:fld>
            <a:endParaRPr lang="sk-SK" sz="1400"/>
          </a:p>
        </p:txBody>
      </p:sp>
    </p:spTree>
    <p:extLst>
      <p:ext uri="{BB962C8B-B14F-4D97-AF65-F5344CB8AC3E}">
        <p14:creationId xmlns:p14="http://schemas.microsoft.com/office/powerpoint/2010/main" val="214148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B2AEF153-2F51-8A43-9609-1A3E00B7E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0035" y="277416"/>
            <a:ext cx="854511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Multilevel Queue Scheduling</a:t>
            </a:r>
          </a:p>
        </p:txBody>
      </p:sp>
      <p:pic>
        <p:nvPicPr>
          <p:cNvPr id="54274" name="Picture 4" descr="5">
            <a:extLst>
              <a:ext uri="{FF2B5EF4-FFF2-40B4-BE49-F238E27FC236}">
                <a16:creationId xmlns:a16="http://schemas.microsoft.com/office/drawing/2014/main" id="{A094D116-B99B-4D4D-9BF9-9E3AA40C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88" y="2140744"/>
            <a:ext cx="8018859" cy="471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F6C4D01B-4C0D-DC40-AEFA-070C67D8B02E}"/>
              </a:ext>
            </a:extLst>
          </p:cNvPr>
          <p:cNvSpPr txBox="1"/>
          <p:nvPr/>
        </p:nvSpPr>
        <p:spPr>
          <a:xfrm>
            <a:off x="1679943" y="1063256"/>
            <a:ext cx="811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 err="1"/>
              <a:t>partitions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ready</a:t>
            </a:r>
            <a:r>
              <a:rPr lang="sk-SK" sz="2400" dirty="0"/>
              <a:t> </a:t>
            </a:r>
            <a:r>
              <a:rPr lang="sk-SK" sz="2400" dirty="0" err="1"/>
              <a:t>queue</a:t>
            </a:r>
            <a:r>
              <a:rPr lang="sk-SK" sz="2400" dirty="0"/>
              <a:t> </a:t>
            </a:r>
            <a:r>
              <a:rPr lang="sk-SK" sz="2400" dirty="0" err="1"/>
              <a:t>into</a:t>
            </a:r>
            <a:r>
              <a:rPr lang="sk-SK" sz="2400" dirty="0"/>
              <a:t> </a:t>
            </a:r>
            <a:r>
              <a:rPr lang="sk-SK" sz="2400" dirty="0" err="1"/>
              <a:t>several</a:t>
            </a:r>
            <a:r>
              <a:rPr lang="sk-SK" sz="2400" dirty="0"/>
              <a:t> </a:t>
            </a:r>
            <a:r>
              <a:rPr lang="sk-SK" sz="2400" dirty="0" err="1"/>
              <a:t>separate</a:t>
            </a:r>
            <a:r>
              <a:rPr lang="sk-SK" sz="2400" dirty="0"/>
              <a:t> </a:t>
            </a:r>
            <a:r>
              <a:rPr lang="sk-SK" sz="2400" dirty="0" err="1"/>
              <a:t>queues</a:t>
            </a:r>
            <a:endParaRPr lang="sk-S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400" dirty="0" err="1"/>
              <a:t>Each</a:t>
            </a:r>
            <a:r>
              <a:rPr lang="sk-SK" sz="2400" dirty="0"/>
              <a:t> </a:t>
            </a:r>
            <a:r>
              <a:rPr lang="sk-SK" sz="2400" dirty="0" err="1"/>
              <a:t>queue</a:t>
            </a:r>
            <a:r>
              <a:rPr lang="sk-SK" sz="2400" dirty="0"/>
              <a:t> has </a:t>
            </a:r>
            <a:r>
              <a:rPr lang="sk-SK" sz="2400" dirty="0" err="1"/>
              <a:t>absolute</a:t>
            </a:r>
            <a:r>
              <a:rPr lang="sk-SK" sz="2400" dirty="0"/>
              <a:t> priority over </a:t>
            </a:r>
            <a:r>
              <a:rPr lang="sk-SK" sz="2400" dirty="0" err="1"/>
              <a:t>lower</a:t>
            </a:r>
            <a:r>
              <a:rPr lang="sk-SK" sz="2400" dirty="0"/>
              <a:t>-priority </a:t>
            </a:r>
            <a:r>
              <a:rPr lang="sk-SK" sz="2400" dirty="0" err="1"/>
              <a:t>queues</a:t>
            </a:r>
            <a:endParaRPr lang="sk-SK" sz="2400" dirty="0"/>
          </a:p>
          <a:p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324918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C472FA67-96B2-E543-B9C0-3C33BFC01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7160" y="277416"/>
            <a:ext cx="868799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Multiple-Processor Scheduling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DB2216FD-68A0-064B-8BC0-DCBD70342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1149" y="1410890"/>
            <a:ext cx="9558251" cy="5169694"/>
          </a:xfrm>
        </p:spPr>
        <p:txBody>
          <a:bodyPr>
            <a:normAutofit fontScale="92500" lnSpcReduction="1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CPU scheduling more complex when multiple CPUs are available</a:t>
            </a:r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Homogeneous</a:t>
            </a:r>
            <a:r>
              <a:rPr lang="en-US" altLang="sk-SK" b="1" dirty="0">
                <a:ea typeface="ＭＳ Ｐゴシック" panose="020B0600070205080204" pitchFamily="34" charset="-128"/>
              </a:rPr>
              <a:t> (identical)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processors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within a multiprocessor</a:t>
            </a:r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Asymmetric multiprocessing </a:t>
            </a:r>
            <a:r>
              <a:rPr lang="en-US" altLang="sk-SK" dirty="0">
                <a:ea typeface="ＭＳ Ｐゴシック" panose="020B0600070205080204" pitchFamily="34" charset="-128"/>
              </a:rPr>
              <a:t>– only one processor accesses the system data structures, alleviating the need for data sharing</a:t>
            </a:r>
          </a:p>
          <a:p>
            <a:pPr lvl="1"/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processors</a:t>
            </a:r>
            <a:r>
              <a:rPr lang="sk-SK" dirty="0"/>
              <a:t> </a:t>
            </a:r>
            <a:r>
              <a:rPr lang="sk-SK" dirty="0" err="1"/>
              <a:t>execute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user </a:t>
            </a:r>
            <a:r>
              <a:rPr lang="sk-SK" dirty="0" err="1"/>
              <a:t>code</a:t>
            </a:r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Symmetric multiprocessing </a:t>
            </a:r>
            <a:r>
              <a:rPr lang="en-US" altLang="sk-SK" b="1" dirty="0">
                <a:ea typeface="ＭＳ Ｐゴシック" panose="020B0600070205080204" pitchFamily="34" charset="-128"/>
              </a:rPr>
              <a:t>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SMP</a:t>
            </a:r>
            <a:r>
              <a:rPr lang="en-US" altLang="sk-SK" b="1" dirty="0">
                <a:ea typeface="ＭＳ Ｐゴシック" panose="020B0600070205080204" pitchFamily="34" charset="-128"/>
              </a:rPr>
              <a:t>) </a:t>
            </a:r>
            <a:r>
              <a:rPr lang="en-US" altLang="sk-SK" dirty="0">
                <a:ea typeface="ＭＳ Ｐゴシック" panose="020B0600070205080204" pitchFamily="34" charset="-128"/>
              </a:rPr>
              <a:t>– each processor is self-scheduling, all processes in common ready queue, or each has its own private queue of ready processes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Currently, most common</a:t>
            </a:r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Processor affinity </a:t>
            </a:r>
            <a:r>
              <a:rPr lang="en-US" altLang="sk-SK" dirty="0">
                <a:ea typeface="ＭＳ Ｐゴシック" panose="020B0600070205080204" pitchFamily="34" charset="-128"/>
              </a:rPr>
              <a:t>– process has affinity for processor on which it is currently running (think about L1, L2 cache content</a:t>
            </a:r>
            <a:r>
              <a:rPr lang="sk-SK" altLang="sk-SK" dirty="0">
                <a:ea typeface="ＭＳ Ｐゴシック" panose="020B0600070205080204" pitchFamily="34" charset="-128"/>
              </a:rPr>
              <a:t>, NUMA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soft affinity </a:t>
            </a:r>
            <a:r>
              <a:rPr lang="en-US" altLang="sk-SK" b="1" dirty="0">
                <a:ea typeface="ＭＳ Ｐゴシック" panose="020B0600070205080204" pitchFamily="34" charset="-128"/>
              </a:rPr>
              <a:t>(system attempts but not guarantee)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hard affinity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Variations including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processor sets</a:t>
            </a:r>
          </a:p>
        </p:txBody>
      </p:sp>
    </p:spTree>
    <p:extLst>
      <p:ext uri="{BB962C8B-B14F-4D97-AF65-F5344CB8AC3E}">
        <p14:creationId xmlns:p14="http://schemas.microsoft.com/office/powerpoint/2010/main" val="419383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10A2A508-4CF2-4B44-A55E-DC0678FB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182" y="277416"/>
            <a:ext cx="8512969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NUMA and CPU Scheduling</a:t>
            </a:r>
          </a:p>
        </p:txBody>
      </p:sp>
      <p:sp>
        <p:nvSpPr>
          <p:cNvPr id="70658" name="TextBox 3">
            <a:extLst>
              <a:ext uri="{FF2B5EF4-FFF2-40B4-BE49-F238E27FC236}">
                <a16:creationId xmlns:a16="http://schemas.microsoft.com/office/drawing/2014/main" id="{8F71BA17-2BED-B543-BDF9-EF89FB005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217" y="5449491"/>
            <a:ext cx="5336381" cy="53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46" tIns="48974" rIns="97946" bIns="48974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sk-SK" sz="1425"/>
              <a:t>Note that memory-placement algorithms can also consider affinity</a:t>
            </a:r>
          </a:p>
        </p:txBody>
      </p:sp>
      <p:pic>
        <p:nvPicPr>
          <p:cNvPr id="70659" name="Picture 1" descr="6_09.pdf">
            <a:extLst>
              <a:ext uri="{FF2B5EF4-FFF2-40B4-BE49-F238E27FC236}">
                <a16:creationId xmlns:a16="http://schemas.microsoft.com/office/drawing/2014/main" id="{9C0073B5-8645-A649-99AB-07657228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91" y="1063228"/>
            <a:ext cx="7591425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94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9FE814B8-F5E3-3E44-A4BC-0FC7BFD1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/>
              <a:t>Multiple-Processor Scheduling – Load Balancing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14288D82-1B92-F943-878F-C086A35C1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If SMP, need to keep all CPUs loaded for efficiency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Load balancing </a:t>
            </a:r>
            <a:r>
              <a:rPr lang="en-US" altLang="sk-SK" dirty="0">
                <a:ea typeface="ＭＳ Ｐゴシック" panose="020B0600070205080204" pitchFamily="34" charset="-128"/>
              </a:rPr>
              <a:t>attempts to keep workload evenly distributed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Push migration </a:t>
            </a:r>
            <a:r>
              <a:rPr lang="en-US" altLang="sk-SK" dirty="0">
                <a:ea typeface="ＭＳ Ｐゴシック" panose="020B0600070205080204" pitchFamily="34" charset="-128"/>
              </a:rPr>
              <a:t>– periodic task checks load on each processor, and if found pushes task from overloaded CPU to other CPUs</a:t>
            </a:r>
            <a:endParaRPr lang="en-US" altLang="sk-SK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Pull migration </a:t>
            </a:r>
            <a:r>
              <a:rPr lang="en-US" altLang="sk-SK" dirty="0">
                <a:ea typeface="ＭＳ Ｐゴシック" panose="020B0600070205080204" pitchFamily="34" charset="-128"/>
              </a:rPr>
              <a:t>– idle processors pulls waiting task from busy processor</a:t>
            </a:r>
          </a:p>
          <a:p>
            <a:endParaRPr lang="en-US" altLang="sk-SK" sz="825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193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7A41B8B1-BB31-7C48-9E0D-8117EB47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Multicore Processors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B5DDC0A5-DFD0-EE44-9448-18A1CB13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349561"/>
            <a:ext cx="10515600" cy="2350449"/>
          </a:xfrm>
        </p:spPr>
        <p:txBody>
          <a:bodyPr>
            <a:normAutofit fontScale="92500" lnSpcReduction="10000"/>
          </a:bodyPr>
          <a:lstStyle/>
          <a:p>
            <a:r>
              <a:rPr lang="en-US" altLang="sk-SK" dirty="0"/>
              <a:t>Recent trend to place multiple processor cores on same physical chip</a:t>
            </a:r>
          </a:p>
          <a:p>
            <a:r>
              <a:rPr lang="en-US" altLang="sk-SK" dirty="0"/>
              <a:t>Faster and consumes less power</a:t>
            </a:r>
          </a:p>
          <a:p>
            <a:r>
              <a:rPr lang="en-US" altLang="sk-SK" dirty="0"/>
              <a:t>Multiple threads per core also growing</a:t>
            </a:r>
          </a:p>
          <a:p>
            <a:pPr lvl="1"/>
            <a:r>
              <a:rPr lang="en-US" altLang="sk-SK" dirty="0"/>
              <a:t>Takes advantage of memory stall to make progress on another thread while memory retrieve happens</a:t>
            </a:r>
            <a:endParaRPr lang="sk-SK" altLang="sk-SK" dirty="0"/>
          </a:p>
          <a:p>
            <a:pPr lvl="1"/>
            <a:r>
              <a:rPr lang="sk-SK" altLang="sk-SK" dirty="0"/>
              <a:t>Intel </a:t>
            </a:r>
            <a:r>
              <a:rPr lang="sk-SK" altLang="sk-SK" dirty="0" err="1"/>
              <a:t>Core</a:t>
            </a:r>
            <a:r>
              <a:rPr lang="sk-SK" altLang="sk-SK" dirty="0"/>
              <a:t> i7, Apple M4 </a:t>
            </a:r>
            <a:r>
              <a:rPr lang="sk-SK" altLang="sk-SK" dirty="0" err="1"/>
              <a:t>example</a:t>
            </a:r>
            <a:endParaRPr lang="en-US" altLang="sk-SK" dirty="0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EDD3B862-5A32-415E-97D0-3DF6396F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" y="4001635"/>
            <a:ext cx="6820852" cy="26578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D66308-0EE9-CC25-68C0-9833B387C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6993" r="8670" b="8618"/>
          <a:stretch/>
        </p:blipFill>
        <p:spPr bwMode="auto">
          <a:xfrm>
            <a:off x="6924907" y="3700010"/>
            <a:ext cx="5062653" cy="295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85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584CC3AD-9572-CF42-9EA8-59C88195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98" y="277416"/>
            <a:ext cx="842605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Multithreaded Multicore System</a:t>
            </a:r>
          </a:p>
        </p:txBody>
      </p:sp>
      <p:pic>
        <p:nvPicPr>
          <p:cNvPr id="76802" name="Picture 4" descr="5">
            <a:extLst>
              <a:ext uri="{FF2B5EF4-FFF2-40B4-BE49-F238E27FC236}">
                <a16:creationId xmlns:a16="http://schemas.microsoft.com/office/drawing/2014/main" id="{A4705882-E8EC-1B4C-9649-1C556846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17" y="1970485"/>
            <a:ext cx="7629525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>
            <a:extLst>
              <a:ext uri="{FF2B5EF4-FFF2-40B4-BE49-F238E27FC236}">
                <a16:creationId xmlns:a16="http://schemas.microsoft.com/office/drawing/2014/main" id="{5216890B-15D3-AB43-8882-BA1562982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60" y="4887515"/>
            <a:ext cx="7731919" cy="169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9815316A-0A18-FC48-B203-DC83CC13C2DD}"/>
              </a:ext>
            </a:extLst>
          </p:cNvPr>
          <p:cNvSpPr txBox="1"/>
          <p:nvPr/>
        </p:nvSpPr>
        <p:spPr>
          <a:xfrm>
            <a:off x="499863" y="853679"/>
            <a:ext cx="115490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when</a:t>
            </a:r>
            <a:r>
              <a:rPr lang="sk-SK" sz="2400" dirty="0"/>
              <a:t> a </a:t>
            </a:r>
            <a:r>
              <a:rPr lang="sk-SK" sz="2400" dirty="0" err="1"/>
              <a:t>processor</a:t>
            </a:r>
            <a:r>
              <a:rPr lang="sk-SK" sz="2400" dirty="0"/>
              <a:t> </a:t>
            </a:r>
            <a:r>
              <a:rPr lang="sk-SK" sz="2400" dirty="0" err="1"/>
              <a:t>accesses</a:t>
            </a:r>
            <a:r>
              <a:rPr lang="sk-SK" sz="2400" dirty="0"/>
              <a:t> </a:t>
            </a:r>
            <a:r>
              <a:rPr lang="sk-SK" sz="2400" dirty="0" err="1"/>
              <a:t>memory</a:t>
            </a:r>
            <a:r>
              <a:rPr lang="sk-SK" sz="2400" dirty="0"/>
              <a:t>, </a:t>
            </a:r>
            <a:r>
              <a:rPr lang="sk-SK" sz="2400" dirty="0" err="1"/>
              <a:t>it</a:t>
            </a:r>
            <a:r>
              <a:rPr lang="sk-SK" sz="2400" dirty="0"/>
              <a:t> </a:t>
            </a:r>
            <a:r>
              <a:rPr lang="sk-SK" sz="2400" dirty="0" err="1"/>
              <a:t>spends</a:t>
            </a:r>
            <a:r>
              <a:rPr lang="sk-SK" sz="2400" dirty="0"/>
              <a:t> a </a:t>
            </a:r>
            <a:r>
              <a:rPr lang="sk-SK" sz="2400" dirty="0" err="1"/>
              <a:t>significant</a:t>
            </a:r>
            <a:r>
              <a:rPr lang="sk-SK" sz="2400" dirty="0"/>
              <a:t> </a:t>
            </a:r>
            <a:r>
              <a:rPr lang="sk-SK" sz="2400" dirty="0" err="1"/>
              <a:t>amount</a:t>
            </a:r>
            <a:r>
              <a:rPr lang="sk-SK" sz="2400" dirty="0"/>
              <a:t> of </a:t>
            </a:r>
            <a:r>
              <a:rPr lang="sk-SK" sz="2400" dirty="0" err="1"/>
              <a:t>time</a:t>
            </a:r>
            <a:r>
              <a:rPr lang="sk-SK" sz="2400" dirty="0"/>
              <a:t> </a:t>
            </a:r>
            <a:r>
              <a:rPr lang="sk-SK" sz="2400" dirty="0" err="1"/>
              <a:t>waiting</a:t>
            </a:r>
            <a:r>
              <a:rPr lang="sk-SK" sz="2400" dirty="0"/>
              <a:t> </a:t>
            </a:r>
            <a:r>
              <a:rPr lang="sk-SK" sz="2400" dirty="0" err="1"/>
              <a:t>for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data</a:t>
            </a:r>
            <a:r>
              <a:rPr lang="sk-SK" sz="2400" dirty="0"/>
              <a:t> to </a:t>
            </a:r>
            <a:r>
              <a:rPr lang="sk-SK" sz="2400" dirty="0" err="1"/>
              <a:t>become</a:t>
            </a:r>
            <a:r>
              <a:rPr lang="sk-SK" sz="2400" dirty="0"/>
              <a:t> </a:t>
            </a:r>
            <a:r>
              <a:rPr lang="sk-SK" sz="2400" dirty="0" err="1"/>
              <a:t>available</a:t>
            </a:r>
            <a:r>
              <a:rPr lang="sk-SK" sz="2400" dirty="0"/>
              <a:t>. </a:t>
            </a:r>
            <a:r>
              <a:rPr lang="sk-SK" sz="2400" dirty="0" err="1"/>
              <a:t>This</a:t>
            </a:r>
            <a:r>
              <a:rPr lang="sk-SK" sz="2400" dirty="0"/>
              <a:t> </a:t>
            </a:r>
            <a:r>
              <a:rPr lang="sk-SK" sz="2400" dirty="0" err="1"/>
              <a:t>situation</a:t>
            </a:r>
            <a:r>
              <a:rPr lang="sk-SK" sz="2400" dirty="0"/>
              <a:t>, </a:t>
            </a:r>
            <a:r>
              <a:rPr lang="sk-SK" sz="2400" dirty="0" err="1"/>
              <a:t>known</a:t>
            </a:r>
            <a:r>
              <a:rPr lang="sk-SK" sz="2400" dirty="0"/>
              <a:t> as a </a:t>
            </a:r>
            <a:r>
              <a:rPr lang="sk-SK" sz="2400" dirty="0" err="1"/>
              <a:t>memory</a:t>
            </a:r>
            <a:r>
              <a:rPr lang="sk-SK" sz="2400" dirty="0"/>
              <a:t> </a:t>
            </a:r>
            <a:r>
              <a:rPr lang="sk-SK" sz="2400" dirty="0" err="1"/>
              <a:t>stall</a:t>
            </a:r>
            <a:r>
              <a:rPr lang="sk-SK" sz="2400" dirty="0"/>
              <a:t> 50% of </a:t>
            </a:r>
            <a:r>
              <a:rPr lang="sk-SK" sz="2400" dirty="0" err="1"/>
              <a:t>time</a:t>
            </a:r>
            <a:endParaRPr lang="sk-SK" sz="2400" dirty="0"/>
          </a:p>
          <a:p>
            <a:endParaRPr lang="sk-SK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52C16BE-1A67-5E4C-88A5-48B2C87CD28D}"/>
              </a:ext>
            </a:extLst>
          </p:cNvPr>
          <p:cNvSpPr txBox="1"/>
          <p:nvPr/>
        </p:nvSpPr>
        <p:spPr>
          <a:xfrm>
            <a:off x="1063244" y="3642123"/>
            <a:ext cx="1006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To </a:t>
            </a:r>
            <a:r>
              <a:rPr lang="sk-SK" sz="2400" dirty="0" err="1"/>
              <a:t>remedy</a:t>
            </a:r>
            <a:r>
              <a:rPr lang="sk-SK" sz="2400" dirty="0"/>
              <a:t> </a:t>
            </a:r>
            <a:r>
              <a:rPr lang="sk-SK" sz="2400" dirty="0" err="1"/>
              <a:t>this</a:t>
            </a:r>
            <a:r>
              <a:rPr lang="sk-SK" sz="2400" dirty="0"/>
              <a:t> </a:t>
            </a:r>
            <a:r>
              <a:rPr lang="sk-SK" sz="2400" dirty="0" err="1"/>
              <a:t>situation</a:t>
            </a:r>
            <a:r>
              <a:rPr lang="sk-SK" sz="2400" dirty="0"/>
              <a:t>, </a:t>
            </a:r>
            <a:r>
              <a:rPr lang="sk-SK" sz="2400" dirty="0" err="1"/>
              <a:t>many</a:t>
            </a:r>
            <a:r>
              <a:rPr lang="sk-SK" sz="2400" dirty="0"/>
              <a:t> </a:t>
            </a:r>
            <a:r>
              <a:rPr lang="sk-SK" sz="2400" dirty="0" err="1"/>
              <a:t>recent</a:t>
            </a:r>
            <a:r>
              <a:rPr lang="sk-SK" sz="2400" dirty="0"/>
              <a:t> hardware </a:t>
            </a:r>
            <a:r>
              <a:rPr lang="sk-SK" sz="2400" dirty="0" err="1"/>
              <a:t>designs</a:t>
            </a:r>
            <a:r>
              <a:rPr lang="sk-SK" sz="2400" dirty="0"/>
              <a:t> </a:t>
            </a:r>
            <a:r>
              <a:rPr lang="sk-SK" sz="2400" dirty="0" err="1"/>
              <a:t>have</a:t>
            </a:r>
            <a:r>
              <a:rPr lang="sk-SK" sz="2400" dirty="0"/>
              <a:t> </a:t>
            </a:r>
            <a:r>
              <a:rPr lang="sk-SK" sz="2400" dirty="0" err="1"/>
              <a:t>implemented</a:t>
            </a:r>
            <a:r>
              <a:rPr lang="sk-SK" sz="2400" dirty="0"/>
              <a:t> </a:t>
            </a:r>
            <a:r>
              <a:rPr lang="sk-SK" sz="2400" dirty="0" err="1"/>
              <a:t>multithreaded</a:t>
            </a:r>
            <a:r>
              <a:rPr lang="sk-SK" sz="2400" dirty="0"/>
              <a:t> </a:t>
            </a:r>
            <a:r>
              <a:rPr lang="sk-SK" sz="2400" dirty="0" err="1"/>
              <a:t>processor</a:t>
            </a:r>
            <a:r>
              <a:rPr lang="sk-SK" sz="2400" dirty="0"/>
              <a:t> </a:t>
            </a:r>
            <a:r>
              <a:rPr lang="sk-SK" sz="2400" dirty="0" err="1"/>
              <a:t>cores</a:t>
            </a:r>
            <a:r>
              <a:rPr lang="sk-SK" sz="2400" dirty="0"/>
              <a:t> in </a:t>
            </a:r>
            <a:r>
              <a:rPr lang="sk-SK" sz="2400" dirty="0" err="1"/>
              <a:t>which</a:t>
            </a:r>
            <a:r>
              <a:rPr lang="sk-SK" sz="2400" dirty="0"/>
              <a:t> </a:t>
            </a:r>
            <a:r>
              <a:rPr lang="sk-SK" sz="2400" dirty="0" err="1"/>
              <a:t>two</a:t>
            </a:r>
            <a:r>
              <a:rPr lang="sk-SK" sz="2400" dirty="0"/>
              <a:t> (or more) hardware </a:t>
            </a:r>
            <a:r>
              <a:rPr lang="sk-SK" sz="2400" dirty="0" err="1"/>
              <a:t>threads</a:t>
            </a:r>
            <a:r>
              <a:rPr lang="sk-SK" sz="2400" dirty="0"/>
              <a:t> are </a:t>
            </a:r>
            <a:r>
              <a:rPr lang="sk-SK" sz="2400" dirty="0" err="1"/>
              <a:t>assigned</a:t>
            </a:r>
            <a:r>
              <a:rPr lang="sk-SK" sz="2400" dirty="0"/>
              <a:t> to </a:t>
            </a:r>
            <a:r>
              <a:rPr lang="sk-SK" sz="2400" dirty="0" err="1"/>
              <a:t>each</a:t>
            </a:r>
            <a:r>
              <a:rPr lang="sk-SK" sz="2400" dirty="0"/>
              <a:t> </a:t>
            </a:r>
            <a:r>
              <a:rPr lang="sk-SK" sz="2400" dirty="0" err="1"/>
              <a:t>core</a:t>
            </a:r>
            <a:r>
              <a:rPr lang="sk-SK" sz="2400" dirty="0"/>
              <a:t>.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3302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61188A9F-1A3C-F04F-B1BD-9F4A64A7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432" y="277416"/>
            <a:ext cx="8798719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Real-Time CPU Scheduling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223187EE-0F9D-8A43-8119-9596DB1C3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77" y="1233487"/>
            <a:ext cx="5583309" cy="46994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sk-SK" dirty="0">
                <a:ea typeface="ＭＳ Ｐゴシック" panose="020B0600070205080204" pitchFamily="34" charset="-128"/>
              </a:rPr>
              <a:t>Can present obvious challenges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Soft real-time systems </a:t>
            </a:r>
            <a:r>
              <a:rPr lang="en-US" altLang="sk-SK" dirty="0">
                <a:ea typeface="ＭＳ Ｐゴシック" panose="020B0600070205080204" pitchFamily="34" charset="-128"/>
              </a:rPr>
              <a:t>– no guarantee as to when critical real-time process will be scheduled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Hard real-time systems</a:t>
            </a:r>
            <a:r>
              <a:rPr lang="en-US" altLang="sk-SK" dirty="0">
                <a:ea typeface="ＭＳ Ｐゴシック" panose="020B0600070205080204" pitchFamily="34" charset="-128"/>
              </a:rPr>
              <a:t> – task must be serviced by its deadline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Two types of latencies affect performance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sk-SK" b="1" dirty="0">
                <a:ea typeface="ＭＳ Ｐゴシック" panose="020B0600070205080204" pitchFamily="34" charset="-128"/>
              </a:rPr>
              <a:t>Interrupt latency </a:t>
            </a:r>
            <a:r>
              <a:rPr lang="en-US" altLang="sk-SK" dirty="0">
                <a:ea typeface="ＭＳ Ｐゴシック" panose="020B0600070205080204" pitchFamily="34" charset="-128"/>
              </a:rPr>
              <a:t>– time from arrival of interrupt to start of routine that services interrupt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sk-SK" b="1" dirty="0">
                <a:ea typeface="ＭＳ Ｐゴシック" panose="020B0600070205080204" pitchFamily="34" charset="-128"/>
              </a:rPr>
              <a:t>Dispatch latency </a:t>
            </a:r>
            <a:r>
              <a:rPr lang="en-US" altLang="sk-SK" dirty="0">
                <a:ea typeface="ＭＳ Ｐゴシック" panose="020B0600070205080204" pitchFamily="34" charset="-128"/>
              </a:rPr>
              <a:t>– time for schedule to take current process off CPU and switch to another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sk-SK" dirty="0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78851" name="Picture 1" descr="Screen Shot 2012-12-17 at 8.37.21 PM.png">
            <a:extLst>
              <a:ext uri="{FF2B5EF4-FFF2-40B4-BE49-F238E27FC236}">
                <a16:creationId xmlns:a16="http://schemas.microsoft.com/office/drawing/2014/main" id="{A23B6CA8-F5E4-2747-8CB8-7FF24F6C8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56" y="1209475"/>
            <a:ext cx="5796572" cy="42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05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BA379079-7ED0-D24C-B845-1FBECB67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>
                <a:ea typeface="ＭＳ Ｐゴシック" panose="020B0600070205080204" pitchFamily="34" charset="-128"/>
              </a:rPr>
              <a:t>Virtualization and Scheduling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1460A157-EA16-9443-957C-E2CCDAEC5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sk-SK">
                <a:ea typeface="ＭＳ Ｐゴシック" panose="020B0600070205080204" pitchFamily="34" charset="-128"/>
              </a:rPr>
              <a:t>Virtualization software schedules multiple guests onto CPU(s)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Each guest doing its own scheduling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Not knowing it doesn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own the CPUs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Can result in poor response time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Can effect time-of-day clocks in guests</a:t>
            </a:r>
          </a:p>
          <a:p>
            <a:pPr lvl="1"/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Can undo good scheduling algorithm efforts of guests</a:t>
            </a:r>
          </a:p>
        </p:txBody>
      </p:sp>
    </p:spTree>
    <p:extLst>
      <p:ext uri="{BB962C8B-B14F-4D97-AF65-F5344CB8AC3E}">
        <p14:creationId xmlns:p14="http://schemas.microsoft.com/office/powerpoint/2010/main" val="262414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Procesor a proces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podmienky existencie procesu:</a:t>
            </a:r>
          </a:p>
          <a:p>
            <a:pPr lvl="1"/>
            <a:r>
              <a:rPr lang="sk-SK" dirty="0"/>
              <a:t>riadiaci program</a:t>
            </a:r>
          </a:p>
          <a:p>
            <a:pPr lvl="1"/>
            <a:r>
              <a:rPr lang="sk-SK" dirty="0"/>
              <a:t>realizujúci procesor</a:t>
            </a:r>
          </a:p>
          <a:p>
            <a:r>
              <a:rPr lang="sk-SK" dirty="0"/>
              <a:t>existencia procesu - v jadre OS blok </a:t>
            </a:r>
            <a:r>
              <a:rPr lang="sk-SK" b="1" dirty="0"/>
              <a:t>PCB - riadiaci blok procesu </a:t>
            </a:r>
            <a:r>
              <a:rPr lang="sk-SK" dirty="0"/>
              <a:t>(stav procesu, pridelenie pamäti a pod.)</a:t>
            </a:r>
          </a:p>
          <a:p>
            <a:endParaRPr lang="sk-SK" dirty="0"/>
          </a:p>
          <a:p>
            <a:r>
              <a:rPr lang="sk-SK" dirty="0"/>
              <a:t>procesy vznikajú a zanikajú dynamicky </a:t>
            </a:r>
          </a:p>
        </p:txBody>
      </p:sp>
      <p:sp>
        <p:nvSpPr>
          <p:cNvPr id="17412" name="Zástupný symbol čísla snímky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E54947-B384-49FF-A8F0-8B19A7DCE7BF}" type="slidenum">
              <a:rPr lang="sk-SK" smtClean="0"/>
              <a:pPr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7994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16C6BDA3-7573-A84E-8A84-0A1AB20F0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Linux Scheduling </a:t>
            </a:r>
            <a:r>
              <a:rPr lang="en-US" altLang="sk-SK" b="1" i="1" dirty="0">
                <a:ea typeface="ＭＳ Ｐゴシック" panose="020B0600070205080204" pitchFamily="34" charset="-128"/>
              </a:rPr>
              <a:t>Completely Fair Scheduler </a:t>
            </a:r>
            <a:r>
              <a:rPr lang="en-US" altLang="sk-SK" dirty="0">
                <a:ea typeface="ＭＳ Ｐゴシック" panose="020B0600070205080204" pitchFamily="34" charset="-128"/>
              </a:rPr>
              <a:t>(CFS)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B39CE174-6244-7D4E-B1F5-F137122E6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quantum based</a:t>
            </a:r>
            <a:r>
              <a:rPr lang="en-US" altLang="sk-SK" u="sng" dirty="0">
                <a:ea typeface="ＭＳ Ｐゴシック" panose="020B0600070205080204" pitchFamily="34" charset="-128"/>
              </a:rPr>
              <a:t>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2 scheduling classes included, others can be added</a:t>
            </a:r>
          </a:p>
          <a:p>
            <a:pPr marL="1175147" lvl="2" indent="-257175">
              <a:buFont typeface="Arial" panose="020B0604020202020204" pitchFamily="34" charset="0"/>
              <a:buAutoNum type="arabicPeriod"/>
            </a:pPr>
            <a:r>
              <a:rPr lang="en-US" altLang="sk-SK" dirty="0">
                <a:ea typeface="ＭＳ Ｐゴシック" panose="020B0600070205080204" pitchFamily="34" charset="-128"/>
              </a:rPr>
              <a:t>default</a:t>
            </a:r>
          </a:p>
          <a:p>
            <a:pPr marL="1175147" lvl="2" indent="-257175">
              <a:buFont typeface="Arial" panose="020B0604020202020204" pitchFamily="34" charset="0"/>
              <a:buAutoNum type="arabicPeriod"/>
            </a:pPr>
            <a:r>
              <a:rPr lang="en-US" altLang="sk-SK" dirty="0">
                <a:ea typeface="ＭＳ Ｐゴシック" panose="020B0600070205080204" pitchFamily="34" charset="-128"/>
              </a:rPr>
              <a:t>real-time</a:t>
            </a: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Quantum calculated based on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nice value </a:t>
            </a:r>
            <a:r>
              <a:rPr lang="en-US" altLang="sk-SK" dirty="0">
                <a:ea typeface="ＭＳ Ｐゴシック" panose="020B0600070205080204" pitchFamily="34" charset="-128"/>
              </a:rPr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Calculates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target latency </a:t>
            </a:r>
            <a:r>
              <a:rPr lang="en-US" altLang="sk-SK" dirty="0">
                <a:ea typeface="ＭＳ Ｐゴシック" panose="020B0600070205080204" pitchFamily="34" charset="-128"/>
              </a:rPr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Target latency can increase if say number of active tasks increases</a:t>
            </a: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CFS scheduler maintains per task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virtual run time </a:t>
            </a:r>
            <a:r>
              <a:rPr lang="en-US" altLang="sk-SK" dirty="0">
                <a:ea typeface="ＭＳ Ｐゴシック" panose="020B0600070205080204" pitchFamily="34" charset="-128"/>
              </a:rPr>
              <a:t>in variable </a:t>
            </a:r>
            <a:r>
              <a:rPr lang="en-US" altLang="sk-SK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vruntime</a:t>
            </a:r>
            <a:endParaRPr lang="en-US" altLang="sk-SK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Associated with decay factor based on priority of task – lower priority is higher decay rate</a:t>
            </a:r>
          </a:p>
          <a:p>
            <a:pPr lvl="1"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Normal default priority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To decide next task to run, scheduler picks task with lowest virtual run time</a:t>
            </a:r>
          </a:p>
          <a:p>
            <a:pPr lvl="1">
              <a:lnSpc>
                <a:spcPct val="90000"/>
              </a:lnSpc>
            </a:pPr>
            <a:endParaRPr lang="en-US" altLang="sk-SK" dirty="0">
              <a:ea typeface="ＭＳ Ｐゴシック" panose="020B0600070205080204" pitchFamily="34" charset="-128"/>
            </a:endParaRPr>
          </a:p>
          <a:p>
            <a:pPr marL="1175147" lvl="2" indent="-257175"/>
            <a:endParaRPr lang="en-US" altLang="sk-SK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20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81751EC5-EE8E-DF4C-A1B3-1EF8CEDA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b="1" dirty="0">
                <a:ea typeface="ＭＳ Ｐゴシック" panose="020B0600070205080204" pitchFamily="34" charset="-128"/>
              </a:rPr>
              <a:t>Windows</a:t>
            </a:r>
            <a:r>
              <a:rPr lang="en-US" altLang="sk-SK" dirty="0">
                <a:ea typeface="ＭＳ Ｐゴシック" panose="020B0600070205080204" pitchFamily="34" charset="-128"/>
              </a:rPr>
              <a:t> priority-based preemptive scheduling</a:t>
            </a:r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E8567387-68FD-0140-A14C-70CA88F5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Highest-priority thread runs next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Real-time threads can preempt non-real-time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Thread runs until (1) blocks, (2) uses time slice, (3) preempted by higher-priority thread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32-level priority scheme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Priority 0 is memory-management thread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Variable class </a:t>
            </a:r>
            <a:r>
              <a:rPr lang="en-US" altLang="sk-SK" dirty="0">
                <a:ea typeface="ＭＳ Ｐゴシック" panose="020B0600070205080204" pitchFamily="34" charset="-128"/>
              </a:rPr>
              <a:t>is 1-15,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real-time class </a:t>
            </a:r>
            <a:r>
              <a:rPr lang="en-US" altLang="sk-SK" dirty="0">
                <a:ea typeface="ＭＳ Ｐゴシック" panose="020B0600070205080204" pitchFamily="34" charset="-128"/>
              </a:rPr>
              <a:t>is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16-31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Queue for each priority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If no run-able thread, runs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idle thread</a:t>
            </a:r>
          </a:p>
        </p:txBody>
      </p:sp>
    </p:spTree>
    <p:extLst>
      <p:ext uri="{BB962C8B-B14F-4D97-AF65-F5344CB8AC3E}">
        <p14:creationId xmlns:p14="http://schemas.microsoft.com/office/powerpoint/2010/main" val="3258386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54CE6C3B-D9FB-FB4D-BCFB-18E49472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>
                <a:ea typeface="ＭＳ Ｐゴシック" panose="020B0600070205080204" pitchFamily="34" charset="-128"/>
              </a:rPr>
              <a:t>Windows Priority Classes</a:t>
            </a:r>
          </a:p>
        </p:txBody>
      </p:sp>
      <p:sp>
        <p:nvSpPr>
          <p:cNvPr id="110594" name="Content Placeholder 2">
            <a:extLst>
              <a:ext uri="{FF2B5EF4-FFF2-40B4-BE49-F238E27FC236}">
                <a16:creationId xmlns:a16="http://schemas.microsoft.com/office/drawing/2014/main" id="{4918FFA0-D135-5A4B-AD29-615469A9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6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Win32 API identifies several priority classes to which a process can belong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REALTIME_PRIORITY_CLASS, HIGH_PRIORITY_CLASS, ABOVE_NORMAL_PRIORITY_CLASS,NORMAL_PRIORITY_CLASS, BELOW_NORMAL_PRIORITY_CLASS, IDLE_PRIORITY_CLASS</a:t>
            </a:r>
            <a:endParaRPr lang="en-US" altLang="sk-SK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All are variable except REALTIME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A thread within a given priority class has a relative priority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TIME_CRITICAL, HIGHEST, ABOVE_NORMAL, NORMAL, BELOW_NORMAL, LOWEST, IDLE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Priority class and relative priority combine to give numeric priority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Base priority is NORMAL within the class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If quantum expires, priority lowered, but never below base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If wait occurs, priority boosted depending on what was waited for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Foreground window given 3x priority boost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Windows 7 added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user-mode scheduling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UMS</a:t>
            </a:r>
            <a:r>
              <a:rPr lang="en-US" altLang="sk-SK" dirty="0">
                <a:ea typeface="ＭＳ Ｐゴシック" panose="020B0600070205080204" pitchFamily="34" charset="-128"/>
              </a:rPr>
              <a:t>)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Applications create and manage threads independent of kernel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For large number of threads, much more efficient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UMS schedulers come from programming language libraries like C++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Concurrent Runtime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dirty="0" err="1">
                <a:ea typeface="ＭＳ Ｐゴシック" panose="020B0600070205080204" pitchFamily="34" charset="-128"/>
              </a:rPr>
              <a:t>ConcRT</a:t>
            </a:r>
            <a:r>
              <a:rPr lang="en-US" altLang="sk-SK" dirty="0">
                <a:ea typeface="ＭＳ Ｐゴシック" panose="020B0600070205080204" pitchFamily="34" charset="-128"/>
              </a:rPr>
              <a:t>) framework</a:t>
            </a:r>
          </a:p>
        </p:txBody>
      </p:sp>
    </p:spTree>
    <p:extLst>
      <p:ext uri="{BB962C8B-B14F-4D97-AF65-F5344CB8AC3E}">
        <p14:creationId xmlns:p14="http://schemas.microsoft.com/office/powerpoint/2010/main" val="1388235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6C1788AA-74F7-BA44-B285-CB0D620C8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9053" y="277416"/>
            <a:ext cx="877609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Windows Priorities</a:t>
            </a:r>
          </a:p>
        </p:txBody>
      </p:sp>
      <p:pic>
        <p:nvPicPr>
          <p:cNvPr id="111618" name="Picture 1" descr="6_22.pdf">
            <a:extLst>
              <a:ext uri="{FF2B5EF4-FFF2-40B4-BE49-F238E27FC236}">
                <a16:creationId xmlns:a16="http://schemas.microsoft.com/office/drawing/2014/main" id="{3D448ED3-957B-7A4B-BA3A-820A87E75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925241"/>
            <a:ext cx="8339138" cy="335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láčik 1">
            <a:extLst>
              <a:ext uri="{FF2B5EF4-FFF2-40B4-BE49-F238E27FC236}">
                <a16:creationId xmlns:a16="http://schemas.microsoft.com/office/drawing/2014/main" id="{698C7EFF-28CF-A64F-AF81-3D7A9AE0E901}"/>
              </a:ext>
            </a:extLst>
          </p:cNvPr>
          <p:cNvSpPr/>
          <p:nvPr/>
        </p:nvSpPr>
        <p:spPr>
          <a:xfrm>
            <a:off x="5593977" y="501253"/>
            <a:ext cx="2689411" cy="1071562"/>
          </a:xfrm>
          <a:prstGeom prst="cloudCallout">
            <a:avLst>
              <a:gd name="adj1" fmla="val -42333"/>
              <a:gd name="adj2" fmla="val 83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sk-SK" dirty="0">
                <a:ea typeface="ＭＳ Ｐゴシック" panose="020B0600070205080204" pitchFamily="34" charset="-128"/>
              </a:rPr>
              <a:t>priority classes</a:t>
            </a:r>
            <a:endParaRPr lang="sk-SK" dirty="0"/>
          </a:p>
        </p:txBody>
      </p:sp>
      <p:sp>
        <p:nvSpPr>
          <p:cNvPr id="3" name="Obláčik 2">
            <a:extLst>
              <a:ext uri="{FF2B5EF4-FFF2-40B4-BE49-F238E27FC236}">
                <a16:creationId xmlns:a16="http://schemas.microsoft.com/office/drawing/2014/main" id="{CF87B6FC-88F6-D140-ACAA-171ED2DF941D}"/>
              </a:ext>
            </a:extLst>
          </p:cNvPr>
          <p:cNvSpPr/>
          <p:nvPr/>
        </p:nvSpPr>
        <p:spPr>
          <a:xfrm>
            <a:off x="241276" y="1482644"/>
            <a:ext cx="1707777" cy="885194"/>
          </a:xfrm>
          <a:prstGeom prst="cloudCallout">
            <a:avLst>
              <a:gd name="adj1" fmla="val 53183"/>
              <a:gd name="adj2" fmla="val 108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sk-SK" dirty="0">
                <a:ea typeface="ＭＳ Ｐゴシック" panose="020B0600070205080204" pitchFamily="34" charset="-128"/>
              </a:rPr>
              <a:t>relative priority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440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Ovládanie periférií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91325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B75F5160-91E6-E54C-9421-28224F6C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>
                <a:ea typeface="ＭＳ Ｐゴシック" panose="020B0600070205080204" pitchFamily="34" charset="-128"/>
              </a:rPr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900B5D47-4AD4-D840-9CCE-B8CFC2B51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I/O management is a major component of operating system design and operation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Important aspect of computer operation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I/O devices vary greatly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Various methods to control them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Performance management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New types of devices frequent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Ports, busses, device controllers connect to various devices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Device drivers </a:t>
            </a:r>
            <a:r>
              <a:rPr lang="en-US" altLang="sk-SK" dirty="0">
                <a:ea typeface="ＭＳ Ｐゴシック" panose="020B0600070205080204" pitchFamily="34" charset="-128"/>
              </a:rPr>
              <a:t>encapsulate device details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Present uniform device-access interface to I/O subsystem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>
              <a:buFont typeface="Monotype Sorts" pitchFamily="2" charset="2"/>
              <a:buNone/>
            </a:pPr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2811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55990E80-6AE6-B14F-AB27-CF53D3C1D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1885" y="277416"/>
            <a:ext cx="898326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E082D90C-351F-0041-86F1-6DA3DA445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7051"/>
            <a:ext cx="10515600" cy="5049912"/>
          </a:xfrm>
        </p:spPr>
        <p:txBody>
          <a:bodyPr>
            <a:normAutofit lnSpcReduction="1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Incredible variety of I/O devices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Storage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Transmission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Human-interface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Common concepts – signals from I/O devices interface with computer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Port </a:t>
            </a:r>
            <a:r>
              <a:rPr lang="en-US" altLang="sk-SK" dirty="0">
                <a:ea typeface="ＭＳ Ｐゴシック" panose="020B0600070205080204" pitchFamily="34" charset="-128"/>
              </a:rPr>
              <a:t>– connection point for device (serial port, USB port)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Bus</a:t>
            </a:r>
            <a:r>
              <a:rPr lang="en-US" altLang="sk-SK" dirty="0">
                <a:ea typeface="ＭＳ Ｐゴシック" panose="020B0600070205080204" pitchFamily="34" charset="-128"/>
              </a:rPr>
              <a:t> -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daisy chain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or shared direct access</a:t>
            </a:r>
          </a:p>
          <a:p>
            <a:pPr lvl="2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PCI</a:t>
            </a:r>
            <a:r>
              <a:rPr lang="en-US" altLang="sk-SK" dirty="0">
                <a:ea typeface="ＭＳ Ｐゴシック" panose="020B0600070205080204" pitchFamily="34" charset="-128"/>
              </a:rPr>
              <a:t> bus common in PCs and servers, PCI Express 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PCIe</a:t>
            </a:r>
            <a:r>
              <a:rPr lang="en-US" altLang="sk-SK" dirty="0">
                <a:ea typeface="ＭＳ Ｐゴシック" panose="020B0600070205080204" pitchFamily="34" charset="-128"/>
              </a:rPr>
              <a:t>) </a:t>
            </a:r>
          </a:p>
          <a:p>
            <a:pPr lvl="2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expansion</a:t>
            </a:r>
            <a:r>
              <a:rPr lang="en-US" altLang="sk-SK" dirty="0"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bus</a:t>
            </a:r>
            <a:r>
              <a:rPr lang="en-US" altLang="sk-SK" dirty="0">
                <a:ea typeface="ＭＳ Ｐゴシック" panose="020B0600070205080204" pitchFamily="34" charset="-128"/>
              </a:rPr>
              <a:t> connects relatively slow devices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Controller</a:t>
            </a:r>
            <a:r>
              <a:rPr lang="en-US" altLang="sk-SK" dirty="0">
                <a:ea typeface="ＭＳ Ｐゴシック" panose="020B0600070205080204" pitchFamily="34" charset="-128"/>
              </a:rPr>
              <a:t> 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host adapter</a:t>
            </a:r>
            <a:r>
              <a:rPr lang="en-US" altLang="sk-SK" dirty="0">
                <a:ea typeface="ＭＳ Ｐゴシック" panose="020B0600070205080204" pitchFamily="34" charset="-128"/>
              </a:rPr>
              <a:t>) – electronics that operate port, bus, device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Sometimes integrated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Sometimes separate circuit board (host adapter)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Contains processor, microcode, private memory, bus controller, </a:t>
            </a:r>
            <a:r>
              <a:rPr lang="en-US" altLang="sk-SK" dirty="0" err="1">
                <a:ea typeface="ＭＳ Ｐゴシック" panose="020B0600070205080204" pitchFamily="34" charset="-128"/>
              </a:rPr>
              <a:t>etc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pPr lvl="3"/>
            <a:r>
              <a:rPr lang="en-US" altLang="sk-SK" dirty="0">
                <a:ea typeface="ＭＳ Ｐゴシック" panose="020B0600070205080204" pitchFamily="34" charset="-128"/>
              </a:rPr>
              <a:t>Some talk to per-device controller with bus controller, microcode, memory, </a:t>
            </a:r>
            <a:r>
              <a:rPr lang="en-US" altLang="sk-SK" dirty="0" err="1">
                <a:ea typeface="ＭＳ Ｐゴシック" panose="020B0600070205080204" pitchFamily="34" charset="-128"/>
              </a:rPr>
              <a:t>etc</a:t>
            </a:r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776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07E6FED9-B2EC-744A-B676-CE8A4E11D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6178" y="277416"/>
            <a:ext cx="891897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A Typical PC Bus Structure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14338" name="Picture 1030">
            <a:extLst>
              <a:ext uri="{FF2B5EF4-FFF2-40B4-BE49-F238E27FC236}">
                <a16:creationId xmlns:a16="http://schemas.microsoft.com/office/drawing/2014/main" id="{FAA5DB34-AF88-8847-900A-3A4517D51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16" y="1244968"/>
            <a:ext cx="7529513" cy="514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938B26E6-7560-394E-A3DE-142359B0C38A}"/>
              </a:ext>
            </a:extLst>
          </p:cNvPr>
          <p:cNvSpPr txBox="1"/>
          <p:nvPr/>
        </p:nvSpPr>
        <p:spPr>
          <a:xfrm>
            <a:off x="766482" y="5513294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SATA, </a:t>
            </a:r>
            <a:r>
              <a:rPr lang="sk-SK" dirty="0" err="1"/>
              <a:t>PCIe</a:t>
            </a:r>
            <a:r>
              <a:rPr lang="sk-SK" dirty="0"/>
              <a:t> </a:t>
            </a:r>
            <a:r>
              <a:rPr lang="sk-SK" dirty="0" err="1"/>
              <a:t>bus</a:t>
            </a:r>
            <a:r>
              <a:rPr lang="sk-SK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022876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3A7C5F-2834-DBC3-9577-095CD92B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Typical</a:t>
            </a:r>
            <a:r>
              <a:rPr lang="sk-SK" dirty="0"/>
              <a:t> </a:t>
            </a:r>
            <a:r>
              <a:rPr lang="sk-SK" dirty="0" err="1"/>
              <a:t>configuration</a:t>
            </a:r>
            <a:r>
              <a:rPr lang="sk-SK" dirty="0"/>
              <a:t> of X670E </a:t>
            </a:r>
            <a:r>
              <a:rPr lang="sk-SK" dirty="0" err="1"/>
              <a:t>motherboard</a:t>
            </a:r>
            <a:endParaRPr lang="sk-SK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F89C758-E756-C936-BD69-D5862AD6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7964"/>
            <a:ext cx="121920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38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A0300931-4A47-AD44-BC52-AEF08B2B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I/O Hardware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EB443284-1524-5549-BFEB-03875974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I/O instructions control devices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Data-in register, data-out register, status register, control register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Typically 1-4 bytes, or FIFO buffer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Devices have addresses, used by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Direct I/O instructions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Memory-mapped I/O</a:t>
            </a:r>
          </a:p>
          <a:p>
            <a:pPr lvl="2"/>
            <a:r>
              <a:rPr lang="en-US" altLang="sk-SK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Device data and command registers mapped to processor address space</a:t>
            </a:r>
          </a:p>
          <a:p>
            <a:pPr lvl="2"/>
            <a:r>
              <a:rPr lang="en-US" altLang="sk-SK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Especially for large address spaces (graphics)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790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Procesor a proces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219660" cy="4351338"/>
          </a:xfrm>
        </p:spPr>
        <p:txBody>
          <a:bodyPr>
            <a:normAutofit lnSpcReduction="10000"/>
          </a:bodyPr>
          <a:lstStyle/>
          <a:p>
            <a:r>
              <a:rPr lang="sk-SK" dirty="0"/>
              <a:t>správa procesov</a:t>
            </a:r>
          </a:p>
          <a:p>
            <a:pPr lvl="1"/>
            <a:r>
              <a:rPr lang="sk-SK" dirty="0"/>
              <a:t>operácie s procesmi (zastav proces, obnov proces, vytvor proces, koniec procesu)</a:t>
            </a:r>
          </a:p>
          <a:p>
            <a:pPr lvl="1"/>
            <a:r>
              <a:rPr lang="sk-SK" dirty="0"/>
              <a:t>správa (prideľovanie) procesoru</a:t>
            </a:r>
          </a:p>
          <a:p>
            <a:pPr lvl="1"/>
            <a:r>
              <a:rPr lang="sk-SK" dirty="0"/>
              <a:t>časový front</a:t>
            </a:r>
          </a:p>
          <a:p>
            <a:pPr lvl="1"/>
            <a:r>
              <a:rPr lang="sk-SK" dirty="0"/>
              <a:t>synchronizácia procesov (aktivuj proces, zablokuj proces)</a:t>
            </a:r>
          </a:p>
          <a:p>
            <a:r>
              <a:rPr lang="sk-SK" dirty="0"/>
              <a:t>stavy procesu</a:t>
            </a:r>
          </a:p>
          <a:p>
            <a:pPr lvl="2"/>
            <a:r>
              <a:rPr lang="sk-SK" dirty="0"/>
              <a:t>Nový</a:t>
            </a:r>
          </a:p>
          <a:p>
            <a:pPr lvl="2"/>
            <a:r>
              <a:rPr lang="sk-SK" dirty="0"/>
              <a:t>Bežiaci</a:t>
            </a:r>
          </a:p>
          <a:p>
            <a:pPr lvl="2"/>
            <a:r>
              <a:rPr lang="sk-SK" dirty="0"/>
              <a:t>Čakajúci</a:t>
            </a:r>
          </a:p>
          <a:p>
            <a:pPr lvl="2"/>
            <a:r>
              <a:rPr lang="sk-SK" dirty="0"/>
              <a:t>Pripravený</a:t>
            </a:r>
          </a:p>
          <a:p>
            <a:pPr lvl="2"/>
            <a:r>
              <a:rPr lang="sk-SK" dirty="0"/>
              <a:t>ukončený</a:t>
            </a:r>
          </a:p>
        </p:txBody>
      </p:sp>
      <p:sp>
        <p:nvSpPr>
          <p:cNvPr id="18436" name="Zástupný symbol čísla snímky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E40C2A-2C8B-4771-8EA4-47D1F67A928F}" type="slidenum">
              <a:rPr lang="sk-SK" smtClean="0"/>
              <a:pPr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2759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14F3E31-B512-EE4E-92FF-40C9687CD7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9053" y="277416"/>
            <a:ext cx="8776097" cy="576263"/>
          </a:xfrm>
        </p:spPr>
        <p:txBody>
          <a:bodyPr/>
          <a:lstStyle/>
          <a:p>
            <a:pPr eaLnBrk="1" hangingPunct="1"/>
            <a:r>
              <a:rPr lang="en-US" altLang="sk-SK" sz="3000">
                <a:ea typeface="ＭＳ Ｐゴシック" panose="020B0600070205080204" pitchFamily="34" charset="-128"/>
              </a:rPr>
              <a:t>Device I/O Port Locations on PCs (partial)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17410" name="Picture 6">
            <a:extLst>
              <a:ext uri="{FF2B5EF4-FFF2-40B4-BE49-F238E27FC236}">
                <a16:creationId xmlns:a16="http://schemas.microsoft.com/office/drawing/2014/main" id="{E16C4150-D5AC-6B46-B337-3265FF6E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447801"/>
            <a:ext cx="7722394" cy="432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34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2ABB6F10-744A-1E4A-AB6B-84FE3F048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AE2E9CF-FE3F-1643-9A9A-8F770C7E13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82233"/>
            <a:ext cx="10515600" cy="5110642"/>
          </a:xfrm>
        </p:spPr>
        <p:txBody>
          <a:bodyPr>
            <a:normAutofit/>
          </a:bodyPr>
          <a:lstStyle/>
          <a:p>
            <a:pPr marL="367375" indent="-367375">
              <a:buFont typeface="Monotype Sorts" charset="2"/>
              <a:buChar char="n"/>
              <a:defRPr/>
            </a:pPr>
            <a:r>
              <a:rPr lang="en-US" dirty="0"/>
              <a:t>For each byte of I/O</a:t>
            </a:r>
          </a:p>
          <a:p>
            <a:pPr marL="857207" lvl="1" indent="-367375">
              <a:buFont typeface="+mj-lt"/>
              <a:buAutoNum type="arabicPeriod"/>
              <a:defRPr/>
            </a:pPr>
            <a:r>
              <a:rPr lang="en-US" dirty="0"/>
              <a:t>Read busy bit from status register until 0</a:t>
            </a:r>
          </a:p>
          <a:p>
            <a:pPr marL="857207" lvl="1" indent="-367375">
              <a:buFont typeface="+mj-lt"/>
              <a:buAutoNum type="arabicPeriod"/>
              <a:defRPr/>
            </a:pPr>
            <a:r>
              <a:rPr lang="en-US" dirty="0"/>
              <a:t>Host sets read or write bit and if write copies data into data-out register</a:t>
            </a:r>
          </a:p>
          <a:p>
            <a:pPr marL="857207" lvl="1" indent="-367375">
              <a:buFont typeface="+mj-lt"/>
              <a:buAutoNum type="arabicPeriod"/>
              <a:defRPr/>
            </a:pPr>
            <a:r>
              <a:rPr lang="en-US" dirty="0"/>
              <a:t>Host sets command-ready bit</a:t>
            </a:r>
          </a:p>
          <a:p>
            <a:pPr marL="857207" lvl="1" indent="-367375">
              <a:buFont typeface="+mj-lt"/>
              <a:buAutoNum type="arabicPeriod"/>
              <a:defRPr/>
            </a:pPr>
            <a:r>
              <a:rPr lang="en-US" dirty="0"/>
              <a:t>Controller sets busy bit, executes transfer</a:t>
            </a:r>
          </a:p>
          <a:p>
            <a:pPr marL="857207" lvl="1" indent="-367375">
              <a:buFont typeface="+mj-lt"/>
              <a:buAutoNum type="arabicPeriod"/>
              <a:defRPr/>
            </a:pPr>
            <a:r>
              <a:rPr lang="en-US" dirty="0"/>
              <a:t>Controller clears busy bit, error bit, command-ready bit when transfer done</a:t>
            </a:r>
          </a:p>
          <a:p>
            <a:pPr marL="795978" lvl="1" indent="-306146">
              <a:buFont typeface="Monotype Sorts" charset="2"/>
              <a:buChar char="l"/>
              <a:defRPr/>
            </a:pPr>
            <a:endParaRPr lang="en-US" dirty="0"/>
          </a:p>
          <a:p>
            <a:pPr marL="367375" indent="-367375">
              <a:buFont typeface="Monotype Sorts" charset="2"/>
              <a:buChar char="n"/>
              <a:defRPr/>
            </a:pPr>
            <a:r>
              <a:rPr lang="en-US" dirty="0"/>
              <a:t>Step 1 is </a:t>
            </a:r>
            <a:r>
              <a:rPr lang="en-US" b="1" dirty="0">
                <a:solidFill>
                  <a:srgbClr val="3366FF"/>
                </a:solidFill>
              </a:rPr>
              <a:t>busy-wait</a:t>
            </a:r>
            <a:r>
              <a:rPr lang="en-US" b="1" dirty="0"/>
              <a:t> </a:t>
            </a:r>
            <a:r>
              <a:rPr lang="en-US" dirty="0"/>
              <a:t>cycle to wait for I/O from device</a:t>
            </a:r>
          </a:p>
          <a:p>
            <a:pPr marL="795978" lvl="1" indent="-306146">
              <a:buFont typeface="Monotype Sorts" charset="2"/>
              <a:buChar char="l"/>
              <a:defRPr/>
            </a:pPr>
            <a:r>
              <a:rPr lang="en-US" dirty="0"/>
              <a:t>Reasonable if device is fast</a:t>
            </a:r>
          </a:p>
          <a:p>
            <a:pPr marL="795978" lvl="1" indent="-306146">
              <a:buFont typeface="Monotype Sorts" charset="2"/>
              <a:buChar char="l"/>
              <a:defRPr/>
            </a:pPr>
            <a:r>
              <a:rPr lang="en-US" dirty="0"/>
              <a:t>But inefficient if device slow</a:t>
            </a:r>
          </a:p>
          <a:p>
            <a:pPr marL="795978" lvl="1" indent="-306146">
              <a:buFont typeface="Monotype Sorts" charset="2"/>
              <a:buChar char="l"/>
              <a:defRPr/>
            </a:pPr>
            <a:r>
              <a:rPr lang="en-US" dirty="0"/>
              <a:t>CPU switches to other tasks?</a:t>
            </a:r>
          </a:p>
          <a:p>
            <a:pPr marL="1163353" lvl="2" indent="-244916">
              <a:buFont typeface="Webdings" charset="2"/>
              <a:buChar char="4"/>
              <a:defRPr/>
            </a:pPr>
            <a:r>
              <a:rPr lang="en-US" dirty="0"/>
              <a:t>But if miss a cycle data overwritten / lost</a:t>
            </a:r>
          </a:p>
        </p:txBody>
      </p:sp>
    </p:spTree>
    <p:extLst>
      <p:ext uri="{BB962C8B-B14F-4D97-AF65-F5344CB8AC3E}">
        <p14:creationId xmlns:p14="http://schemas.microsoft.com/office/powerpoint/2010/main" val="1280294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6850B8E-F029-0F43-85BD-AC449F719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Interrupts IRQ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4F12BAFA-6098-6743-A0E0-ABD72EB71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6028"/>
            <a:ext cx="10515600" cy="5046847"/>
          </a:xfrm>
        </p:spPr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CPU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Interrupt-request line</a:t>
            </a:r>
            <a:r>
              <a:rPr lang="en-US" altLang="sk-SK" dirty="0">
                <a:ea typeface="ＭＳ Ｐゴシック" panose="020B0600070205080204" pitchFamily="34" charset="-128"/>
              </a:rPr>
              <a:t> triggered by I/O device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Checked by processor after each instruction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Interrupt handler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receives interrupts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Maskable</a:t>
            </a:r>
            <a:r>
              <a:rPr lang="en-US" altLang="sk-SK" dirty="0">
                <a:ea typeface="ＭＳ Ｐゴシック" panose="020B0600070205080204" pitchFamily="34" charset="-128"/>
              </a:rPr>
              <a:t> to ignore or delay some interrupts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Interrupt vector </a:t>
            </a:r>
            <a:r>
              <a:rPr lang="en-US" altLang="sk-SK" dirty="0">
                <a:ea typeface="ＭＳ Ｐゴシック" panose="020B0600070205080204" pitchFamily="34" charset="-128"/>
              </a:rPr>
              <a:t>to dispatch interrupt to correct handler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Context switch at start and end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Based on priority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Some </a:t>
            </a:r>
            <a:r>
              <a:rPr lang="en-US" altLang="sk-SK" b="1" dirty="0" err="1">
                <a:solidFill>
                  <a:srgbClr val="3366FF"/>
                </a:solidFill>
                <a:ea typeface="ＭＳ Ｐゴシック" panose="020B0600070205080204" pitchFamily="34" charset="-128"/>
              </a:rPr>
              <a:t>nonmaskable</a:t>
            </a:r>
            <a:endParaRPr lang="en-US" altLang="sk-SK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Interrupt chaining if more than one device at same interrupt number</a:t>
            </a:r>
          </a:p>
        </p:txBody>
      </p:sp>
    </p:spTree>
    <p:extLst>
      <p:ext uri="{BB962C8B-B14F-4D97-AF65-F5344CB8AC3E}">
        <p14:creationId xmlns:p14="http://schemas.microsoft.com/office/powerpoint/2010/main" val="1021097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B55D3C6-366C-6341-AA4F-5C5BB0763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0707" y="277416"/>
            <a:ext cx="88844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Interrupt-Driven I/O Cycle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23554" name="Picture 8">
            <a:extLst>
              <a:ext uri="{FF2B5EF4-FFF2-40B4-BE49-F238E27FC236}">
                <a16:creationId xmlns:a16="http://schemas.microsoft.com/office/drawing/2014/main" id="{CCC6986A-0583-444A-B843-B748138D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447" y="1114425"/>
            <a:ext cx="6653213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807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F0B510B9-E575-A84E-866A-92932FBB9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366" y="165497"/>
            <a:ext cx="8743950" cy="757238"/>
          </a:xfrm>
        </p:spPr>
        <p:txBody>
          <a:bodyPr/>
          <a:lstStyle/>
          <a:p>
            <a:pPr eaLnBrk="1" hangingPunct="1"/>
            <a:r>
              <a:rPr lang="en-US" altLang="sk-SK" sz="3000">
                <a:ea typeface="ＭＳ Ｐゴシック" panose="020B0600070205080204" pitchFamily="34" charset="-128"/>
              </a:rPr>
              <a:t>Intel Pentium Processor Event-Vector Table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25602" name="Picture 5">
            <a:extLst>
              <a:ext uri="{FF2B5EF4-FFF2-40B4-BE49-F238E27FC236}">
                <a16:creationId xmlns:a16="http://schemas.microsoft.com/office/drawing/2014/main" id="{253BF3CF-B8BF-A34D-9179-E70F997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91" y="1138238"/>
            <a:ext cx="6871097" cy="490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65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F38329C6-B434-AF4B-9730-C4518838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>
                <a:ea typeface="ＭＳ Ｐゴシック" panose="020B0600070205080204" pitchFamily="34" charset="-128"/>
              </a:rPr>
              <a:t>Interrupts (Cont.)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4D5ABD4A-F12C-5D44-B001-310644BA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>
                <a:ea typeface="ＭＳ Ｐゴシック" panose="020B0600070205080204" pitchFamily="34" charset="-128"/>
              </a:rPr>
              <a:t>Interrupt mechanism also used for </a:t>
            </a:r>
            <a:r>
              <a:rPr lang="en-US" altLang="sk-SK" b="1">
                <a:solidFill>
                  <a:srgbClr val="3366FF"/>
                </a:solidFill>
                <a:ea typeface="ＭＳ Ｐゴシック" panose="020B0600070205080204" pitchFamily="34" charset="-128"/>
              </a:rPr>
              <a:t>exceptions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Terminate process, crash system due to hardware error</a:t>
            </a:r>
          </a:p>
          <a:p>
            <a:pPr lvl="1"/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Page fault executes when memory access error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System call executes via </a:t>
            </a:r>
            <a:r>
              <a:rPr lang="en-US" altLang="sk-SK" b="1">
                <a:solidFill>
                  <a:srgbClr val="3366FF"/>
                </a:solidFill>
                <a:ea typeface="ＭＳ Ｐゴシック" panose="020B0600070205080204" pitchFamily="34" charset="-128"/>
              </a:rPr>
              <a:t>trap</a:t>
            </a:r>
            <a:r>
              <a:rPr lang="en-US" altLang="sk-SK">
                <a:ea typeface="ＭＳ Ｐゴシック" panose="020B0600070205080204" pitchFamily="34" charset="-128"/>
              </a:rPr>
              <a:t> to trigger kernel to execute request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Multi-CPU systems can process interrupts concurrently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If operating system designed to handle it</a:t>
            </a:r>
          </a:p>
          <a:p>
            <a:pPr lvl="1"/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Used for time-sensitive processing, frequent, must be fast</a:t>
            </a:r>
          </a:p>
          <a:p>
            <a:pPr>
              <a:buFont typeface="Monotype Sorts" pitchFamily="2" charset="2"/>
              <a:buNone/>
            </a:pPr>
            <a:endParaRPr lang="en-US" altLang="sk-SK">
              <a:ea typeface="ＭＳ Ｐゴシック" panose="020B0600070205080204" pitchFamily="34" charset="-128"/>
            </a:endParaRPr>
          </a:p>
          <a:p>
            <a:pPr lvl="1"/>
            <a:endParaRPr lang="en-US" altLang="sk-SK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2356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EA3A653-D69E-4C40-8CFD-38BC6B2F5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Direct Memory Access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260A4D54-384E-4B45-A29F-7269C452C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38835"/>
            <a:ext cx="10515600" cy="5054040"/>
          </a:xfrm>
        </p:spPr>
        <p:txBody>
          <a:bodyPr>
            <a:normAutofit fontScale="850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Used to avoid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programmed I/O</a:t>
            </a:r>
            <a:r>
              <a:rPr lang="en-US" altLang="sk-SK" dirty="0">
                <a:ea typeface="ＭＳ Ｐゴシック" panose="020B0600070205080204" pitchFamily="34" charset="-128"/>
              </a:rPr>
              <a:t> (one byte at a time) for large data movement 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Requires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DMA</a:t>
            </a:r>
            <a:r>
              <a:rPr lang="en-US" altLang="sk-SK" dirty="0">
                <a:ea typeface="ＭＳ Ｐゴシック" panose="020B0600070205080204" pitchFamily="34" charset="-128"/>
              </a:rPr>
              <a:t> controller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Bypasses CPU to transfer data directly between I/O device and memory 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OS writes DMA command block into memory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Source and destination addresses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Read or write mode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Count of bytes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Writes location of command block to DMA controller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Bus mastering of DMA controller – grabs bus from CPU</a:t>
            </a:r>
          </a:p>
          <a:p>
            <a:pPr lvl="2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Cycle stealing </a:t>
            </a:r>
            <a:r>
              <a:rPr lang="en-US" altLang="sk-SK" dirty="0">
                <a:ea typeface="ＭＳ Ｐゴシック" panose="020B0600070205080204" pitchFamily="34" charset="-128"/>
              </a:rPr>
              <a:t>from CPU but still much more efficient</a:t>
            </a:r>
          </a:p>
          <a:p>
            <a:pPr lvl="2"/>
            <a:r>
              <a:rPr lang="en" dirty="0"/>
              <a:t>When the DMA controller seizes the memory bus, the CPU is momentarily prevented from accessing main memory, although it can still access data items in its primary and secondary caches.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When done, interrupts to signal completion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Version that is aware of virtual addresses can be even more efficient -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DVMA</a:t>
            </a:r>
          </a:p>
        </p:txBody>
      </p:sp>
    </p:spTree>
    <p:extLst>
      <p:ext uri="{BB962C8B-B14F-4D97-AF65-F5344CB8AC3E}">
        <p14:creationId xmlns:p14="http://schemas.microsoft.com/office/powerpoint/2010/main" val="280129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4A894D39-F9BE-B04A-B7CC-1B3D85CD12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74056" y="423863"/>
            <a:ext cx="894397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/>
              <a:t>Six Step Process to Perform DMA Transfer</a:t>
            </a:r>
          </a:p>
        </p:txBody>
      </p:sp>
      <p:pic>
        <p:nvPicPr>
          <p:cNvPr id="30722" name="Picture 1" descr="13_05.pdf">
            <a:extLst>
              <a:ext uri="{FF2B5EF4-FFF2-40B4-BE49-F238E27FC236}">
                <a16:creationId xmlns:a16="http://schemas.microsoft.com/office/drawing/2014/main" id="{F89D3280-9547-1845-8692-B30F33DF4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6" y="1231106"/>
            <a:ext cx="7978379" cy="53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86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831FBEF1-B0AC-8A44-90AE-A316B95D2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5012" y="277416"/>
            <a:ext cx="872013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Application I/O Interface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2E451519-B84B-9E41-8A69-AE9B36ABB4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63256"/>
            <a:ext cx="10515600" cy="5113707"/>
          </a:xfrm>
        </p:spPr>
        <p:txBody>
          <a:bodyPr>
            <a:normAutofit fontScale="925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I/O system calls encapsulate device behaviors in generic classes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Device-driver layer hides differences among I/O controllers from kernel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New devices talking already-implemented protocols need no extra work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Each OS has its own I/O subsystem structures and device driver frameworks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Devices vary in many dimensions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Character-stream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or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block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Sequential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or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random-access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Synchronous </a:t>
            </a:r>
            <a:r>
              <a:rPr lang="en-US" altLang="sk-SK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or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asynchronous </a:t>
            </a:r>
            <a:r>
              <a:rPr lang="en-US" altLang="sk-SK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(or both)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Sharable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or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dedicated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Speed of operation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read-write</a:t>
            </a:r>
            <a:r>
              <a:rPr lang="en-US" altLang="sk-SK" b="1" dirty="0">
                <a:ea typeface="ＭＳ Ｐゴシック" panose="020B0600070205080204" pitchFamily="34" charset="-128"/>
              </a:rPr>
              <a:t>,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read only</a:t>
            </a:r>
            <a:r>
              <a:rPr lang="en-US" altLang="sk-SK" b="1" dirty="0">
                <a:ea typeface="ＭＳ Ｐゴシック" panose="020B0600070205080204" pitchFamily="34" charset="-128"/>
              </a:rPr>
              <a:t>, </a:t>
            </a:r>
            <a:r>
              <a:rPr lang="en-US" altLang="sk-SK" dirty="0">
                <a:ea typeface="ＭＳ Ｐゴシック" panose="020B0600070205080204" pitchFamily="34" charset="-128"/>
              </a:rPr>
              <a:t>or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write only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D3775A4-E632-40BF-A58E-0A73560D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21" y="3259248"/>
            <a:ext cx="4664695" cy="303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15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ADECE2FB-B508-5948-A289-C8E694E4B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A Kernel I/O Structure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34818" name="Picture 5">
            <a:extLst>
              <a:ext uri="{FF2B5EF4-FFF2-40B4-BE49-F238E27FC236}">
                <a16:creationId xmlns:a16="http://schemas.microsoft.com/office/drawing/2014/main" id="{23609A2B-D02F-F54E-8B14-FA4249BE8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60" y="1338263"/>
            <a:ext cx="7086600" cy="474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16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EA3E5A25-33FC-7C40-B284-AC73D783F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4748" y="277416"/>
            <a:ext cx="894040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Diagram of Process State</a:t>
            </a:r>
          </a:p>
        </p:txBody>
      </p:sp>
      <p:pic>
        <p:nvPicPr>
          <p:cNvPr id="17410" name="Picture 9">
            <a:extLst>
              <a:ext uri="{FF2B5EF4-FFF2-40B4-BE49-F238E27FC236}">
                <a16:creationId xmlns:a16="http://schemas.microsoft.com/office/drawing/2014/main" id="{4D98B089-2324-B84B-9CB8-95AF5561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57" y="2063354"/>
            <a:ext cx="849391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259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4E6F2B57-1184-DF4F-A41B-96D8F7508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277416"/>
            <a:ext cx="88201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/>
              <a:t>Block and Character Devices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43BDEC63-5AB6-B141-BDF8-1D5E01C2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69581"/>
            <a:ext cx="6977064" cy="5007382"/>
          </a:xfrm>
        </p:spPr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Block devices include disk drives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Commands include read, write, seek 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Raw I/O</a:t>
            </a:r>
            <a:r>
              <a:rPr lang="en-US" altLang="sk-SK" dirty="0">
                <a:ea typeface="ＭＳ Ｐゴシック" panose="020B0600070205080204" pitchFamily="34" charset="-128"/>
              </a:rPr>
              <a:t>,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direct I/O</a:t>
            </a:r>
            <a:r>
              <a:rPr lang="en-US" altLang="sk-SK" dirty="0">
                <a:ea typeface="ＭＳ Ｐゴシック" panose="020B0600070205080204" pitchFamily="34" charset="-128"/>
              </a:rPr>
              <a:t>,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or file-system access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Memory-mapped file access possible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File mapped to virtual memory and clusters brought via demand paging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DMA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Character devices include keyboards, mice, serial ports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Commands include </a:t>
            </a:r>
            <a:r>
              <a:rPr lang="en-US" altLang="sk-SK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get()</a:t>
            </a:r>
            <a:r>
              <a:rPr lang="en-US" altLang="sk-SK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, </a:t>
            </a:r>
            <a:r>
              <a:rPr lang="en-US" altLang="sk-SK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put()</a:t>
            </a:r>
            <a:endParaRPr lang="en-US" altLang="sk-SK" b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Libraries layered on top allow line editing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F64519C1-C850-4C0B-951B-AFAB72E3C17D}"/>
              </a:ext>
            </a:extLst>
          </p:cNvPr>
          <p:cNvSpPr txBox="1"/>
          <p:nvPr/>
        </p:nvSpPr>
        <p:spPr>
          <a:xfrm>
            <a:off x="7929563" y="1169581"/>
            <a:ext cx="4479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useo-sans"/>
              </a:rPr>
              <a:t>In </a:t>
            </a:r>
            <a:r>
              <a:rPr lang="en-US" b="1" i="0" dirty="0">
                <a:solidFill>
                  <a:srgbClr val="000000"/>
                </a:solidFill>
                <a:effectLst/>
                <a:latin typeface="museo-sans"/>
              </a:rPr>
              <a:t>raw disk I/O</a:t>
            </a:r>
            <a:r>
              <a:rPr lang="en-US" b="0" i="0" dirty="0">
                <a:solidFill>
                  <a:srgbClr val="000000"/>
                </a:solidFill>
                <a:effectLst/>
                <a:latin typeface="museo-sans"/>
              </a:rPr>
              <a:t>, the process interacts with a physical device directly, without the kernel's brokerage.</a:t>
            </a:r>
          </a:p>
          <a:p>
            <a:pPr algn="l"/>
            <a:r>
              <a:rPr lang="sk-SK" b="0" i="0" dirty="0" err="1">
                <a:solidFill>
                  <a:srgbClr val="000000"/>
                </a:solidFill>
                <a:effectLst/>
                <a:latin typeface="museo-sans"/>
              </a:rPr>
              <a:t>data-critical</a:t>
            </a:r>
            <a:r>
              <a:rPr lang="sk-SK" b="0" i="0" dirty="0">
                <a:solidFill>
                  <a:srgbClr val="000000"/>
                </a:solidFill>
                <a:effectLst/>
                <a:latin typeface="museo-sans"/>
              </a:rPr>
              <a:t> </a:t>
            </a:r>
            <a:r>
              <a:rPr lang="sk-SK" b="0" i="0" dirty="0" err="1">
                <a:solidFill>
                  <a:srgbClr val="000000"/>
                </a:solidFill>
                <a:effectLst/>
                <a:latin typeface="museo-sans"/>
              </a:rPr>
              <a:t>applications</a:t>
            </a:r>
            <a:r>
              <a:rPr lang="en-US" dirty="0">
                <a:solidFill>
                  <a:srgbClr val="000000"/>
                </a:solidFill>
                <a:latin typeface="museo-sans"/>
              </a:rPr>
              <a:t> - </a:t>
            </a:r>
            <a:r>
              <a:rPr lang="sk-SK" b="0" i="0" dirty="0" err="1">
                <a:solidFill>
                  <a:srgbClr val="000000"/>
                </a:solidFill>
                <a:effectLst/>
                <a:latin typeface="museo-sans"/>
              </a:rPr>
              <a:t>database</a:t>
            </a:r>
            <a:r>
              <a:rPr lang="sk-SK" b="0" i="0" dirty="0">
                <a:solidFill>
                  <a:srgbClr val="000000"/>
                </a:solidFill>
                <a:effectLst/>
                <a:latin typeface="museo-sans"/>
              </a:rPr>
              <a:t> </a:t>
            </a:r>
            <a:r>
              <a:rPr lang="sk-SK" b="0" i="0" dirty="0" err="1">
                <a:solidFill>
                  <a:srgbClr val="000000"/>
                </a:solidFill>
                <a:effectLst/>
                <a:latin typeface="museo-sans"/>
              </a:rPr>
              <a:t>engine</a:t>
            </a:r>
            <a:endParaRPr lang="en-US" b="0" i="0" dirty="0">
              <a:solidFill>
                <a:srgbClr val="000000"/>
              </a:solidFill>
              <a:effectLst/>
              <a:latin typeface="museo-sans"/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7DA9C704-7053-440C-BFFA-065E1CD941D8}"/>
              </a:ext>
            </a:extLst>
          </p:cNvPr>
          <p:cNvSpPr txBox="1"/>
          <p:nvPr/>
        </p:nvSpPr>
        <p:spPr>
          <a:xfrm>
            <a:off x="7929563" y="2685812"/>
            <a:ext cx="4119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The primary benefit of </a:t>
            </a:r>
            <a:r>
              <a:rPr lang="en-US" b="1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direct I/O</a:t>
            </a:r>
            <a:r>
              <a:rPr 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is to reduce CPU utilization for file reads and writes by eliminating the copy from the cache to the user buffer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96195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2C7E693E-732C-DB44-9559-7190FE19D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/>
              <a:t>Network Devices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2A81FDD-851E-6E47-BFDE-822D2CD1F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/>
              <a:t>Varying enough from block and character to have own interface</a:t>
            </a:r>
            <a:br>
              <a:rPr lang="en-US" altLang="sk-SK"/>
            </a:br>
            <a:endParaRPr lang="en-US" altLang="sk-SK"/>
          </a:p>
          <a:p>
            <a:r>
              <a:rPr lang="en-US" altLang="sk-SK"/>
              <a:t>Linux, Unix, Windows and many others include socket interface</a:t>
            </a:r>
          </a:p>
          <a:p>
            <a:pPr lvl="1"/>
            <a:r>
              <a:rPr lang="en-US" altLang="sk-SK"/>
              <a:t>Separates network protocol from network operation</a:t>
            </a:r>
          </a:p>
          <a:p>
            <a:pPr lvl="1"/>
            <a:r>
              <a:rPr lang="en-US" altLang="sk-SK"/>
              <a:t>Includes select() functionality</a:t>
            </a:r>
            <a:br>
              <a:rPr lang="en-US" altLang="sk-SK"/>
            </a:br>
            <a:endParaRPr lang="en-US" altLang="sk-SK"/>
          </a:p>
          <a:p>
            <a:r>
              <a:rPr lang="en-US" altLang="sk-SK"/>
              <a:t>Approaches vary widely (pipes, FIFOs, streams, queues, mailboxes)</a:t>
            </a:r>
          </a:p>
        </p:txBody>
      </p:sp>
    </p:spTree>
    <p:extLst>
      <p:ext uri="{BB962C8B-B14F-4D97-AF65-F5344CB8AC3E}">
        <p14:creationId xmlns:p14="http://schemas.microsoft.com/office/powerpoint/2010/main" val="4251247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54846A16-B701-9845-A321-E80176DE5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Clocks and Timers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8614BF94-A37A-EB42-A306-1DE599457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46770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sk-SK" dirty="0"/>
              <a:t>Provide current time, elapsed time, timer</a:t>
            </a:r>
          </a:p>
          <a:p>
            <a:endParaRPr lang="en-US" altLang="sk-SK" dirty="0"/>
          </a:p>
          <a:p>
            <a:r>
              <a:rPr lang="en-US" altLang="sk-SK" dirty="0"/>
              <a:t>Normal resolution about 1/60 second</a:t>
            </a:r>
          </a:p>
          <a:p>
            <a:endParaRPr lang="en-US" altLang="sk-SK" dirty="0"/>
          </a:p>
          <a:p>
            <a:r>
              <a:rPr lang="en-US" altLang="sk-SK" dirty="0"/>
              <a:t>Some systems provide higher-resolution timers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dirty="0"/>
              <a:t>Programmable interval timer used for timings, periodic interrupts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dirty="0" err="1"/>
              <a:t>ioctl</a:t>
            </a:r>
            <a:r>
              <a:rPr lang="en-US" altLang="sk-SK" dirty="0"/>
              <a:t>() (on UNIX) covers odd aspects of I/O such as clocks and timers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D41002DA-133B-36D2-15CC-4BE273DCBF5A}"/>
              </a:ext>
            </a:extLst>
          </p:cNvPr>
          <p:cNvSpPr txBox="1"/>
          <p:nvPr/>
        </p:nvSpPr>
        <p:spPr>
          <a:xfrm>
            <a:off x="6521569" y="335845"/>
            <a:ext cx="54677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sk-SK" b="1" dirty="0"/>
              <a:t>AMD procesory </a:t>
            </a:r>
            <a:r>
              <a:rPr lang="sk-SK" dirty="0"/>
              <a:t>obsahujú rôzne časovače a </a:t>
            </a:r>
            <a:r>
              <a:rPr lang="sk-SK" dirty="0" err="1"/>
              <a:t>timery</a:t>
            </a:r>
            <a:r>
              <a:rPr lang="sk-SK" dirty="0"/>
              <a:t>, ktoré sú navrhnuté na efektívne riadenie výkonu a synchronizáciu, </a:t>
            </a:r>
            <a:r>
              <a:rPr lang="sk-SK" dirty="0" err="1"/>
              <a:t>napr</a:t>
            </a:r>
            <a:r>
              <a:rPr lang="sk-SK" dirty="0"/>
              <a:t>:</a:t>
            </a:r>
          </a:p>
          <a:p>
            <a:pPr>
              <a:buFont typeface="+mj-lt"/>
              <a:buAutoNum type="arabicPeriod"/>
            </a:pPr>
            <a:r>
              <a:rPr lang="sk-SK" b="1" dirty="0"/>
              <a:t>TSC (</a:t>
            </a:r>
            <a:r>
              <a:rPr lang="sk-SK" b="1" dirty="0" err="1"/>
              <a:t>Time</a:t>
            </a:r>
            <a:r>
              <a:rPr lang="sk-SK" b="1" dirty="0"/>
              <a:t> </a:t>
            </a:r>
            <a:r>
              <a:rPr lang="sk-SK" b="1" dirty="0" err="1"/>
              <a:t>Stamp</a:t>
            </a:r>
            <a:r>
              <a:rPr lang="sk-SK" b="1" dirty="0"/>
              <a:t> </a:t>
            </a:r>
            <a:r>
              <a:rPr lang="sk-SK" b="1" dirty="0" err="1"/>
              <a:t>Counter</a:t>
            </a:r>
            <a:r>
              <a:rPr lang="sk-SK" b="1" dirty="0"/>
              <a:t>)</a:t>
            </a:r>
            <a:r>
              <a:rPr lang="sk-SK" dirty="0"/>
              <a:t>: Tento časovač poskytuje vysokú presnosť a je používaný na meranie času medzi udalosťami. Je to 64-bitový register, ktorý sa neustále zvyšuje s každým taktom procesora.</a:t>
            </a:r>
          </a:p>
          <a:p>
            <a:pPr>
              <a:buFont typeface="+mj-lt"/>
              <a:buAutoNum type="arabicPeriod"/>
            </a:pPr>
            <a:r>
              <a:rPr lang="sk-SK" b="1" dirty="0"/>
              <a:t>HPET (</a:t>
            </a:r>
            <a:r>
              <a:rPr lang="sk-SK" b="1" dirty="0" err="1"/>
              <a:t>High</a:t>
            </a:r>
            <a:r>
              <a:rPr lang="sk-SK" b="1" dirty="0"/>
              <a:t> </a:t>
            </a:r>
            <a:r>
              <a:rPr lang="sk-SK" b="1" dirty="0" err="1"/>
              <a:t>Precision</a:t>
            </a:r>
            <a:r>
              <a:rPr lang="sk-SK" b="1" dirty="0"/>
              <a:t> Event </a:t>
            </a:r>
            <a:r>
              <a:rPr lang="sk-SK" b="1" dirty="0" err="1"/>
              <a:t>Timer</a:t>
            </a:r>
            <a:r>
              <a:rPr lang="sk-SK" b="1" dirty="0"/>
              <a:t>)</a:t>
            </a:r>
            <a:r>
              <a:rPr lang="sk-SK" dirty="0"/>
              <a:t>: Tento časovač je navrhnutý na poskytovanie presných časových údajov pre aplikácie, ktoré vyžadujú vysokú presnosť, ako sú multimediálne aplikácie.</a:t>
            </a:r>
          </a:p>
          <a:p>
            <a:pPr>
              <a:buFont typeface="+mj-lt"/>
              <a:buAutoNum type="arabicPeriod"/>
            </a:pPr>
            <a:r>
              <a:rPr lang="sk-SK" b="1" dirty="0"/>
              <a:t>APIC </a:t>
            </a:r>
            <a:r>
              <a:rPr lang="sk-SK" b="1" dirty="0" err="1"/>
              <a:t>Timer</a:t>
            </a:r>
            <a:r>
              <a:rPr lang="sk-SK" b="1" dirty="0"/>
              <a:t> (</a:t>
            </a:r>
            <a:r>
              <a:rPr lang="sk-SK" b="1" dirty="0" err="1"/>
              <a:t>Advanced</a:t>
            </a:r>
            <a:r>
              <a:rPr lang="sk-SK" b="1" dirty="0"/>
              <a:t> </a:t>
            </a:r>
            <a:r>
              <a:rPr lang="sk-SK" b="1" dirty="0" err="1"/>
              <a:t>Programmable</a:t>
            </a:r>
            <a:r>
              <a:rPr lang="sk-SK" b="1" dirty="0"/>
              <a:t> </a:t>
            </a:r>
            <a:r>
              <a:rPr lang="sk-SK" b="1" dirty="0" err="1"/>
              <a:t>Interrupt</a:t>
            </a:r>
            <a:r>
              <a:rPr lang="sk-SK" b="1" dirty="0"/>
              <a:t> </a:t>
            </a:r>
            <a:r>
              <a:rPr lang="sk-SK" b="1" dirty="0" err="1"/>
              <a:t>Controller</a:t>
            </a:r>
            <a:r>
              <a:rPr lang="sk-SK" b="1" dirty="0"/>
              <a:t> </a:t>
            </a:r>
            <a:r>
              <a:rPr lang="sk-SK" b="1" dirty="0" err="1"/>
              <a:t>Timer</a:t>
            </a:r>
            <a:r>
              <a:rPr lang="sk-SK" b="1" dirty="0"/>
              <a:t>)</a:t>
            </a:r>
            <a:r>
              <a:rPr lang="sk-SK" dirty="0"/>
              <a:t>: Používa sa na generovanie prerušení na základe časových intervalov, čo je užitočné pre multitasking a plánovanie úloh.</a:t>
            </a:r>
          </a:p>
          <a:p>
            <a:pPr>
              <a:buFont typeface="+mj-lt"/>
              <a:buAutoNum type="arabicPeriod"/>
            </a:pPr>
            <a:r>
              <a:rPr lang="sk-SK" b="1" dirty="0"/>
              <a:t>RTC (</a:t>
            </a:r>
            <a:r>
              <a:rPr lang="sk-SK" b="1" dirty="0" err="1"/>
              <a:t>Real-Time</a:t>
            </a:r>
            <a:r>
              <a:rPr lang="sk-SK" b="1" dirty="0"/>
              <a:t> </a:t>
            </a:r>
            <a:r>
              <a:rPr lang="sk-SK" b="1" dirty="0" err="1"/>
              <a:t>Clock</a:t>
            </a:r>
            <a:r>
              <a:rPr lang="sk-SK" b="1" dirty="0"/>
              <a:t>)</a:t>
            </a:r>
            <a:r>
              <a:rPr lang="sk-SK" dirty="0"/>
              <a:t>: Tento časovač je zodpovedný za sledovanie reálneho času, aj keď je systém vypnutý. Používa sa na udržiavanie systémového času.</a:t>
            </a:r>
          </a:p>
          <a:p>
            <a:pPr>
              <a:buFont typeface="+mj-lt"/>
              <a:buAutoNum type="arabicPeriod"/>
            </a:pPr>
            <a:r>
              <a:rPr lang="sk-SK" b="1" dirty="0"/>
              <a:t>SMU (</a:t>
            </a:r>
            <a:r>
              <a:rPr lang="sk-SK" b="1" dirty="0" err="1"/>
              <a:t>System</a:t>
            </a:r>
            <a:r>
              <a:rPr lang="sk-SK" b="1" dirty="0"/>
              <a:t> Management </a:t>
            </a:r>
            <a:r>
              <a:rPr lang="sk-SK" b="1" dirty="0" err="1"/>
              <a:t>Unit</a:t>
            </a:r>
            <a:r>
              <a:rPr lang="sk-SK" b="1" dirty="0"/>
              <a:t>) </a:t>
            </a:r>
            <a:r>
              <a:rPr lang="sk-SK" b="1" dirty="0" err="1"/>
              <a:t>Timers</a:t>
            </a:r>
            <a:r>
              <a:rPr lang="sk-SK" dirty="0"/>
              <a:t>: Tieto časovače sú súčasťou jednotky na správu systému a pomáhajú riadiť energetickú efektivitu a výkon procesora.</a:t>
            </a:r>
          </a:p>
        </p:txBody>
      </p:sp>
    </p:spTree>
    <p:extLst>
      <p:ext uri="{BB962C8B-B14F-4D97-AF65-F5344CB8AC3E}">
        <p14:creationId xmlns:p14="http://schemas.microsoft.com/office/powerpoint/2010/main" val="3086629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64EFD7F5-D5CF-4242-B815-D9509B149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Nonblocking and Asynchronous I/O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30DD4C09-726E-DE4A-B408-4FC20AF7CF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3648" y="1690688"/>
            <a:ext cx="780067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Blocking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(Synchronous) </a:t>
            </a:r>
            <a:r>
              <a:rPr lang="en-US" altLang="sk-SK" dirty="0">
                <a:ea typeface="ＭＳ Ｐゴシック" panose="020B0600070205080204" pitchFamily="34" charset="-128"/>
              </a:rPr>
              <a:t>- process suspended until I/O completed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Easy to use and understand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Insufficient for some needs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Nonblocking</a:t>
            </a:r>
            <a:r>
              <a:rPr lang="en-US" altLang="sk-SK" dirty="0">
                <a:ea typeface="ＭＳ Ｐゴシック" panose="020B0600070205080204" pitchFamily="34" charset="-128"/>
              </a:rPr>
              <a:t> - I/O call returns as much as available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User interface, data copy (buffered I/O)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Implemented via multi-threading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Returns quickly with count of bytes read or written</a:t>
            </a:r>
          </a:p>
          <a:p>
            <a:pPr lvl="1"/>
            <a:r>
              <a:rPr lang="en-US" altLang="sk-SK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select() </a:t>
            </a:r>
            <a:r>
              <a:rPr lang="en-US" altLang="sk-SK" dirty="0">
                <a:ea typeface="ＭＳ Ｐゴシック" panose="020B0600070205080204" pitchFamily="34" charset="-128"/>
              </a:rPr>
              <a:t>to find if data ready then </a:t>
            </a:r>
            <a:r>
              <a:rPr lang="en-US" altLang="sk-SK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read()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or </a:t>
            </a:r>
            <a:r>
              <a:rPr lang="en-US" altLang="sk-SK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write()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to transfer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Asynchronous</a:t>
            </a:r>
            <a:r>
              <a:rPr lang="en-US" altLang="sk-SK" dirty="0">
                <a:ea typeface="ＭＳ Ｐゴシック" panose="020B0600070205080204" pitchFamily="34" charset="-128"/>
              </a:rPr>
              <a:t> - process runs while I/O executes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Difficult to use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I/O subsystem signals process when I/O completed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2C17E4E3-CCD8-91A5-2EC7-D092C45F5230}"/>
              </a:ext>
            </a:extLst>
          </p:cNvPr>
          <p:cNvSpPr txBox="1"/>
          <p:nvPr/>
        </p:nvSpPr>
        <p:spPr>
          <a:xfrm>
            <a:off x="8540151" y="1553688"/>
            <a:ext cx="3140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Synchronné</a:t>
            </a:r>
            <a:r>
              <a:rPr lang="sk-SK" dirty="0"/>
              <a:t> ovládače fungujú spôsobom, kde procesor čaká, kým sa vstupno-výstupná operácia úplne dokončí, než sa pustí do ďalších úloh. To znamená, že hlavný proces je „blokovaný“.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E3C33777-EDD4-0F87-ABE3-5E39054419E6}"/>
              </a:ext>
            </a:extLst>
          </p:cNvPr>
          <p:cNvSpPr txBox="1"/>
          <p:nvPr/>
        </p:nvSpPr>
        <p:spPr>
          <a:xfrm>
            <a:off x="8540151" y="3866357"/>
            <a:ext cx="3140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Asynchrónne ovládače umožňujú, aby procesor vykonával ďalšie úlohy, zatiaľ čo vstupno-výstupná operácia prebieha na pozadí. Používajú napríklad metódy ako </a:t>
            </a:r>
            <a:r>
              <a:rPr lang="sk-SK" b="1" dirty="0"/>
              <a:t>prerušenia</a:t>
            </a:r>
            <a:r>
              <a:rPr lang="sk-SK" dirty="0"/>
              <a:t> alebo </a:t>
            </a:r>
            <a:r>
              <a:rPr lang="sk-SK" b="1" dirty="0" err="1"/>
              <a:t>callbacky</a:t>
            </a:r>
            <a:r>
              <a:rPr lang="sk-S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25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2BB00A61-477F-0946-8ED5-43E91B6992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Two I/O Methods</a:t>
            </a:r>
          </a:p>
        </p:txBody>
      </p:sp>
      <p:sp>
        <p:nvSpPr>
          <p:cNvPr id="48130" name="Text Box 4">
            <a:extLst>
              <a:ext uri="{FF2B5EF4-FFF2-40B4-BE49-F238E27FC236}">
                <a16:creationId xmlns:a16="http://schemas.microsoft.com/office/drawing/2014/main" id="{F8214D31-093A-5142-A755-1268700DD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775" y="6167153"/>
            <a:ext cx="1951434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67" tIns="48983" rIns="97967" bIns="48983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sk-SK" sz="1350">
                <a:latin typeface="Helvetica" pitchFamily="2" charset="0"/>
              </a:rPr>
              <a:t>Synchronous</a:t>
            </a:r>
          </a:p>
        </p:txBody>
      </p:sp>
      <p:sp>
        <p:nvSpPr>
          <p:cNvPr id="48131" name="Text Box 5">
            <a:extLst>
              <a:ext uri="{FF2B5EF4-FFF2-40B4-BE49-F238E27FC236}">
                <a16:creationId xmlns:a16="http://schemas.microsoft.com/office/drawing/2014/main" id="{F0C06BC8-FFE8-D440-BE6E-AC1A1349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346" y="6186203"/>
            <a:ext cx="3471863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67" tIns="48983" rIns="97967" bIns="48983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sk-SK" sz="1350">
                <a:latin typeface="Helvetica" pitchFamily="2" charset="0"/>
              </a:rPr>
              <a:t>Asynchronous</a:t>
            </a:r>
          </a:p>
        </p:txBody>
      </p:sp>
      <p:pic>
        <p:nvPicPr>
          <p:cNvPr id="48132" name="Picture 6">
            <a:extLst>
              <a:ext uri="{FF2B5EF4-FFF2-40B4-BE49-F238E27FC236}">
                <a16:creationId xmlns:a16="http://schemas.microsoft.com/office/drawing/2014/main" id="{E6208CD0-8679-9943-9B0F-C0C22B66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31" y="1354698"/>
            <a:ext cx="10681323" cy="481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93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342DACC2-8D9F-6649-9F63-D7646A422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Vectored I/O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36501BAA-91FD-C59F-BDD4-4C87B0E1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13" y="1397238"/>
            <a:ext cx="10876471" cy="5095637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sk-SK" b="1" dirty="0" err="1"/>
              <a:t>Vectored</a:t>
            </a:r>
            <a:r>
              <a:rPr lang="sk-SK" b="1" dirty="0"/>
              <a:t> I/O</a:t>
            </a:r>
            <a:r>
              <a:rPr lang="sk-SK" dirty="0"/>
              <a:t>, </a:t>
            </a:r>
            <a:r>
              <a:rPr lang="sk-SK" dirty="0" err="1"/>
              <a:t>also</a:t>
            </a:r>
            <a:r>
              <a:rPr lang="sk-SK" dirty="0"/>
              <a:t> </a:t>
            </a:r>
            <a:r>
              <a:rPr lang="sk-SK" dirty="0" err="1"/>
              <a:t>known</a:t>
            </a:r>
            <a:r>
              <a:rPr lang="sk-SK" dirty="0"/>
              <a:t> as </a:t>
            </a:r>
            <a:r>
              <a:rPr lang="sk-SK" b="1" dirty="0" err="1"/>
              <a:t>scatter</a:t>
            </a:r>
            <a:r>
              <a:rPr lang="sk-SK" b="1" dirty="0"/>
              <a:t>/</a:t>
            </a:r>
            <a:r>
              <a:rPr lang="sk-SK" b="1" dirty="0" err="1"/>
              <a:t>gather</a:t>
            </a:r>
            <a:r>
              <a:rPr lang="sk-SK" b="1" dirty="0"/>
              <a:t> I/O</a:t>
            </a:r>
            <a:r>
              <a:rPr lang="sk-SK" dirty="0"/>
              <a:t>,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technique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in </a:t>
            </a:r>
            <a:r>
              <a:rPr lang="sk-SK" dirty="0" err="1"/>
              <a:t>computer</a:t>
            </a:r>
            <a:r>
              <a:rPr lang="sk-SK" dirty="0"/>
              <a:t> </a:t>
            </a:r>
            <a:r>
              <a:rPr lang="sk-SK" dirty="0" err="1"/>
              <a:t>systems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efficient</a:t>
            </a:r>
            <a:r>
              <a:rPr lang="sk-SK" dirty="0"/>
              <a:t> </a:t>
            </a:r>
            <a:r>
              <a:rPr lang="sk-SK" dirty="0" err="1"/>
              <a:t>input</a:t>
            </a:r>
            <a:r>
              <a:rPr lang="sk-SK" dirty="0"/>
              <a:t>/output </a:t>
            </a:r>
            <a:r>
              <a:rPr lang="sk-SK" dirty="0" err="1"/>
              <a:t>operations</a:t>
            </a:r>
            <a:r>
              <a:rPr lang="sk-SK" dirty="0"/>
              <a:t>. </a:t>
            </a:r>
          </a:p>
          <a:p>
            <a:pPr>
              <a:buNone/>
            </a:pPr>
            <a:endParaRPr lang="sk-SK" b="1" dirty="0"/>
          </a:p>
          <a:p>
            <a:pPr marL="0" indent="0">
              <a:buNone/>
            </a:pPr>
            <a:r>
              <a:rPr lang="sk-SK" b="1" dirty="0" err="1"/>
              <a:t>Definition</a:t>
            </a:r>
            <a:r>
              <a:rPr lang="sk-SK" dirty="0"/>
              <a:t>: </a:t>
            </a:r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contiguous</a:t>
            </a:r>
            <a:r>
              <a:rPr lang="sk-SK" dirty="0"/>
              <a:t> </a:t>
            </a:r>
            <a:r>
              <a:rPr lang="sk-SK" dirty="0" err="1"/>
              <a:t>block</a:t>
            </a:r>
            <a:r>
              <a:rPr lang="sk-SK" dirty="0"/>
              <a:t> of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input</a:t>
            </a:r>
            <a:r>
              <a:rPr lang="sk-SK" dirty="0"/>
              <a:t> or output, </a:t>
            </a:r>
            <a:r>
              <a:rPr lang="sk-SK" dirty="0" err="1"/>
              <a:t>vectored</a:t>
            </a:r>
            <a:r>
              <a:rPr lang="sk-SK" dirty="0"/>
              <a:t> I/O </a:t>
            </a:r>
            <a:r>
              <a:rPr lang="sk-SK" dirty="0" err="1"/>
              <a:t>allows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scattered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or </a:t>
            </a:r>
            <a:r>
              <a:rPr lang="sk-SK" dirty="0" err="1"/>
              <a:t>gathered</a:t>
            </a:r>
            <a:r>
              <a:rPr lang="sk-SK" dirty="0"/>
              <a:t> </a:t>
            </a:r>
            <a:r>
              <a:rPr lang="sk-SK" dirty="0" err="1"/>
              <a:t>into</a:t>
            </a:r>
            <a:r>
              <a:rPr lang="sk-SK" dirty="0"/>
              <a:t> </a:t>
            </a:r>
            <a:r>
              <a:rPr lang="sk-SK" dirty="0" err="1"/>
              <a:t>multiple</a:t>
            </a:r>
            <a:r>
              <a:rPr lang="sk-SK" dirty="0"/>
              <a:t> </a:t>
            </a:r>
            <a:r>
              <a:rPr lang="sk-SK" dirty="0" err="1"/>
              <a:t>non-contiguous</a:t>
            </a:r>
            <a:r>
              <a:rPr lang="sk-SK" dirty="0"/>
              <a:t>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buffers</a:t>
            </a:r>
            <a:r>
              <a:rPr lang="sk-SK" dirty="0"/>
              <a:t> in a single </a:t>
            </a:r>
            <a:r>
              <a:rPr lang="sk-SK" dirty="0" err="1"/>
              <a:t>operation</a:t>
            </a:r>
            <a:r>
              <a:rPr lang="sk-SK" dirty="0"/>
              <a:t>. (</a:t>
            </a:r>
            <a:r>
              <a:rPr lang="en-US" altLang="sk-SK" u="sng" dirty="0">
                <a:ea typeface="ＭＳ Ｐゴシック" panose="020B0600070205080204" pitchFamily="34" charset="-128"/>
              </a:rPr>
              <a:t>allows one system call to perform multiple I/O operations</a:t>
            </a:r>
            <a:r>
              <a:rPr lang="sk-SK" dirty="0"/>
              <a:t>)</a:t>
            </a:r>
          </a:p>
          <a:p>
            <a:pPr marL="0" indent="0">
              <a:buNone/>
            </a:pPr>
            <a:endParaRPr lang="sk-SK" dirty="0"/>
          </a:p>
          <a:p>
            <a:pPr>
              <a:buFont typeface="+mj-lt"/>
              <a:buAutoNum type="arabicPeriod"/>
            </a:pPr>
            <a:r>
              <a:rPr lang="sk-SK" b="1" dirty="0" err="1"/>
              <a:t>Key</a:t>
            </a:r>
            <a:r>
              <a:rPr lang="sk-SK" b="1" dirty="0"/>
              <a:t> </a:t>
            </a:r>
            <a:r>
              <a:rPr lang="sk-SK" b="1" dirty="0" err="1"/>
              <a:t>Benefits</a:t>
            </a:r>
            <a:r>
              <a:rPr lang="sk-SK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sk-SK" b="1" dirty="0" err="1"/>
              <a:t>Performance</a:t>
            </a:r>
            <a:r>
              <a:rPr lang="sk-SK" b="1" dirty="0"/>
              <a:t> </a:t>
            </a:r>
            <a:r>
              <a:rPr lang="sk-SK" b="1" dirty="0" err="1"/>
              <a:t>Improvement</a:t>
            </a:r>
            <a:r>
              <a:rPr lang="sk-SK" dirty="0"/>
              <a:t>: By </a:t>
            </a:r>
            <a:r>
              <a:rPr lang="sk-SK" dirty="0" err="1"/>
              <a:t>reducing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number</a:t>
            </a:r>
            <a:r>
              <a:rPr lang="sk-SK" dirty="0"/>
              <a:t> of I/O </a:t>
            </a:r>
            <a:r>
              <a:rPr lang="sk-SK" dirty="0" err="1"/>
              <a:t>calls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minimizes</a:t>
            </a:r>
            <a:r>
              <a:rPr lang="sk-SK" dirty="0"/>
              <a:t> </a:t>
            </a:r>
            <a:r>
              <a:rPr lang="sk-SK" dirty="0" err="1"/>
              <a:t>overhead</a:t>
            </a:r>
            <a:r>
              <a:rPr lang="sk-SK" dirty="0"/>
              <a:t> and </a:t>
            </a:r>
            <a:r>
              <a:rPr lang="sk-SK" dirty="0" err="1"/>
              <a:t>enhances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, </a:t>
            </a:r>
            <a:r>
              <a:rPr lang="sk-SK" dirty="0" err="1"/>
              <a:t>especially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 or </a:t>
            </a:r>
            <a:r>
              <a:rPr lang="sk-SK" dirty="0" err="1"/>
              <a:t>fragmented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sk-SK" b="1" dirty="0"/>
              <a:t>Flexibility</a:t>
            </a:r>
            <a:r>
              <a:rPr lang="sk-SK" dirty="0"/>
              <a:t>: </a:t>
            </a:r>
            <a:r>
              <a:rPr lang="sk-SK" dirty="0" err="1"/>
              <a:t>It’s</a:t>
            </a:r>
            <a:r>
              <a:rPr lang="sk-SK" dirty="0"/>
              <a:t> </a:t>
            </a:r>
            <a:r>
              <a:rPr lang="sk-SK" dirty="0" err="1"/>
              <a:t>particularly</a:t>
            </a:r>
            <a:r>
              <a:rPr lang="sk-SK" dirty="0"/>
              <a:t> </a:t>
            </a:r>
            <a:r>
              <a:rPr lang="sk-SK" dirty="0" err="1"/>
              <a:t>useful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applications</a:t>
            </a:r>
            <a:r>
              <a:rPr lang="sk-SK" dirty="0"/>
              <a:t> </a:t>
            </a:r>
            <a:r>
              <a:rPr lang="sk-SK" dirty="0" err="1"/>
              <a:t>where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naturally</a:t>
            </a:r>
            <a:r>
              <a:rPr lang="sk-SK" dirty="0"/>
              <a:t> </a:t>
            </a:r>
            <a:r>
              <a:rPr lang="sk-SK" dirty="0" err="1"/>
              <a:t>stored</a:t>
            </a:r>
            <a:r>
              <a:rPr lang="sk-SK" dirty="0"/>
              <a:t> in </a:t>
            </a:r>
            <a:r>
              <a:rPr lang="sk-SK" dirty="0" err="1"/>
              <a:t>multiple</a:t>
            </a:r>
            <a:r>
              <a:rPr lang="sk-SK" dirty="0"/>
              <a:t> </a:t>
            </a:r>
            <a:r>
              <a:rPr lang="sk-SK" dirty="0" err="1"/>
              <a:t>non-adjacent</a:t>
            </a:r>
            <a:r>
              <a:rPr lang="sk-SK" dirty="0"/>
              <a:t>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locations</a:t>
            </a:r>
            <a:r>
              <a:rPr lang="sk-SK" dirty="0"/>
              <a:t> (</a:t>
            </a:r>
            <a:r>
              <a:rPr lang="sk-SK" dirty="0" err="1"/>
              <a:t>e.g</a:t>
            </a:r>
            <a:r>
              <a:rPr lang="sk-SK" dirty="0"/>
              <a:t>., </a:t>
            </a:r>
            <a:r>
              <a:rPr lang="sk-SK" dirty="0" err="1"/>
              <a:t>network</a:t>
            </a:r>
            <a:r>
              <a:rPr lang="sk-SK" dirty="0"/>
              <a:t> </a:t>
            </a:r>
            <a:r>
              <a:rPr lang="sk-SK" dirty="0" err="1"/>
              <a:t>stacks</a:t>
            </a:r>
            <a:r>
              <a:rPr lang="sk-SK" dirty="0"/>
              <a:t>,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systems</a:t>
            </a:r>
            <a:r>
              <a:rPr lang="sk-SK" dirty="0"/>
              <a:t>).</a:t>
            </a:r>
          </a:p>
          <a:p>
            <a:pPr>
              <a:buFont typeface="+mj-lt"/>
              <a:buAutoNum type="arabicPeriod"/>
            </a:pPr>
            <a:r>
              <a:rPr lang="sk-SK" b="1" dirty="0" err="1"/>
              <a:t>Applications</a:t>
            </a:r>
            <a:r>
              <a:rPr lang="sk-SK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sk-SK" b="1" dirty="0" err="1"/>
              <a:t>Networking</a:t>
            </a:r>
            <a:r>
              <a:rPr lang="sk-SK" dirty="0"/>
              <a:t>: </a:t>
            </a:r>
            <a:r>
              <a:rPr lang="sk-SK" dirty="0" err="1"/>
              <a:t>Vectored</a:t>
            </a:r>
            <a:r>
              <a:rPr lang="sk-SK" dirty="0"/>
              <a:t> I/O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commonly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in </a:t>
            </a:r>
            <a:r>
              <a:rPr lang="sk-SK" dirty="0" err="1"/>
              <a:t>protocols</a:t>
            </a:r>
            <a:r>
              <a:rPr lang="sk-SK" dirty="0"/>
              <a:t> </a:t>
            </a:r>
            <a:r>
              <a:rPr lang="sk-SK" dirty="0" err="1"/>
              <a:t>like</a:t>
            </a:r>
            <a:r>
              <a:rPr lang="sk-SK" dirty="0"/>
              <a:t> TCP/IP to </a:t>
            </a:r>
            <a:r>
              <a:rPr lang="sk-SK" dirty="0" err="1"/>
              <a:t>manage</a:t>
            </a:r>
            <a:r>
              <a:rPr lang="sk-SK" dirty="0"/>
              <a:t> </a:t>
            </a:r>
            <a:r>
              <a:rPr lang="sk-SK" dirty="0" err="1"/>
              <a:t>fragmented</a:t>
            </a:r>
            <a:r>
              <a:rPr lang="sk-SK" dirty="0"/>
              <a:t> </a:t>
            </a:r>
            <a:r>
              <a:rPr lang="sk-SK" dirty="0" err="1"/>
              <a:t>packets</a:t>
            </a:r>
            <a:r>
              <a:rPr lang="sk-SK" dirty="0"/>
              <a:t> </a:t>
            </a:r>
            <a:r>
              <a:rPr lang="sk-SK" dirty="0" err="1"/>
              <a:t>efficiently</a:t>
            </a:r>
            <a:r>
              <a:rPr lang="sk-SK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sk-SK" b="1" dirty="0" err="1"/>
              <a:t>File</a:t>
            </a:r>
            <a:r>
              <a:rPr lang="sk-SK" b="1" dirty="0"/>
              <a:t> </a:t>
            </a:r>
            <a:r>
              <a:rPr lang="sk-SK" b="1" dirty="0" err="1"/>
              <a:t>Operations</a:t>
            </a:r>
            <a:r>
              <a:rPr lang="sk-SK" dirty="0"/>
              <a:t>: </a:t>
            </a:r>
            <a:r>
              <a:rPr lang="sk-SK" dirty="0" err="1"/>
              <a:t>File</a:t>
            </a:r>
            <a:r>
              <a:rPr lang="sk-SK" dirty="0"/>
              <a:t> </a:t>
            </a:r>
            <a:r>
              <a:rPr lang="sk-SK" dirty="0" err="1"/>
              <a:t>systems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manage</a:t>
            </a:r>
            <a:r>
              <a:rPr lang="sk-SK" dirty="0"/>
              <a:t> </a:t>
            </a:r>
            <a:r>
              <a:rPr lang="sk-SK" dirty="0" err="1"/>
              <a:t>scattered</a:t>
            </a:r>
            <a:r>
              <a:rPr lang="sk-SK" dirty="0"/>
              <a:t> </a:t>
            </a:r>
            <a:r>
              <a:rPr lang="sk-SK" dirty="0" err="1"/>
              <a:t>chunks</a:t>
            </a:r>
            <a:r>
              <a:rPr lang="sk-SK" dirty="0"/>
              <a:t> of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vectored</a:t>
            </a:r>
            <a:r>
              <a:rPr lang="sk-SK" dirty="0"/>
              <a:t> I/O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reading</a:t>
            </a:r>
            <a:r>
              <a:rPr lang="sk-SK" dirty="0"/>
              <a:t> and </a:t>
            </a:r>
            <a:r>
              <a:rPr lang="sk-SK" dirty="0" err="1"/>
              <a:t>writing</a:t>
            </a:r>
            <a:r>
              <a:rPr lang="sk-SK" dirty="0"/>
              <a:t>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intermediate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copying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04023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6CDE47-566B-5E4F-9CB8-8C5C8BC2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Kernel</a:t>
            </a:r>
            <a:r>
              <a:rPr lang="sk-SK" dirty="0"/>
              <a:t> I/O </a:t>
            </a:r>
            <a:r>
              <a:rPr lang="sk-SK" dirty="0" err="1"/>
              <a:t>Subsystem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0C14BE8-102F-A345-99DF-62444EF5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Kernels</a:t>
            </a:r>
            <a:r>
              <a:rPr lang="sk-SK" dirty="0"/>
              <a:t> </a:t>
            </a:r>
            <a:r>
              <a:rPr lang="sk-SK" dirty="0" err="1"/>
              <a:t>provide</a:t>
            </a:r>
            <a:r>
              <a:rPr lang="sk-SK" dirty="0"/>
              <a:t> </a:t>
            </a:r>
            <a:r>
              <a:rPr lang="sk-SK" dirty="0" err="1"/>
              <a:t>many</a:t>
            </a:r>
            <a:r>
              <a:rPr lang="sk-SK" dirty="0"/>
              <a:t> </a:t>
            </a:r>
            <a:r>
              <a:rPr lang="sk-SK" dirty="0" err="1"/>
              <a:t>services</a:t>
            </a:r>
            <a:r>
              <a:rPr lang="sk-SK" dirty="0"/>
              <a:t> </a:t>
            </a:r>
            <a:r>
              <a:rPr lang="sk-SK" dirty="0" err="1"/>
              <a:t>related</a:t>
            </a:r>
            <a:r>
              <a:rPr lang="sk-SK" dirty="0"/>
              <a:t> to I/O </a:t>
            </a:r>
            <a:r>
              <a:rPr lang="sk-SK" dirty="0" err="1"/>
              <a:t>build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hardware and </a:t>
            </a:r>
            <a:r>
              <a:rPr lang="sk-SK" dirty="0" err="1"/>
              <a:t>devicedriver</a:t>
            </a:r>
            <a:r>
              <a:rPr lang="sk-SK" dirty="0"/>
              <a:t> </a:t>
            </a:r>
            <a:r>
              <a:rPr lang="sk-SK" dirty="0" err="1"/>
              <a:t>infrastructure</a:t>
            </a:r>
            <a:endParaRPr lang="sk-SK" dirty="0"/>
          </a:p>
          <a:p>
            <a:pPr lvl="1"/>
            <a:r>
              <a:rPr lang="sk-SK" dirty="0" err="1"/>
              <a:t>scheduling</a:t>
            </a:r>
            <a:endParaRPr lang="sk-SK" dirty="0"/>
          </a:p>
          <a:p>
            <a:pPr lvl="1"/>
            <a:r>
              <a:rPr lang="sk-SK" dirty="0" err="1"/>
              <a:t>buffering</a:t>
            </a:r>
            <a:endParaRPr lang="sk-SK" dirty="0"/>
          </a:p>
          <a:p>
            <a:pPr lvl="1"/>
            <a:r>
              <a:rPr lang="sk-SK" dirty="0" err="1"/>
              <a:t>caching</a:t>
            </a:r>
            <a:endParaRPr lang="sk-SK" dirty="0"/>
          </a:p>
          <a:p>
            <a:pPr lvl="1"/>
            <a:r>
              <a:rPr lang="sk-SK" dirty="0" err="1"/>
              <a:t>spooling</a:t>
            </a:r>
            <a:endParaRPr lang="sk-SK" dirty="0"/>
          </a:p>
          <a:p>
            <a:pPr lvl="1"/>
            <a:r>
              <a:rPr lang="sk-SK" dirty="0"/>
              <a:t>device </a:t>
            </a:r>
            <a:r>
              <a:rPr lang="sk-SK" dirty="0" err="1"/>
              <a:t>reservation</a:t>
            </a:r>
            <a:endParaRPr lang="sk-SK" dirty="0"/>
          </a:p>
          <a:p>
            <a:pPr lvl="1"/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I/O </a:t>
            </a:r>
            <a:r>
              <a:rPr lang="sk-SK" dirty="0" err="1"/>
              <a:t>subsystem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 </a:t>
            </a:r>
            <a:r>
              <a:rPr lang="sk-SK" dirty="0" err="1"/>
              <a:t>responsible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protecting</a:t>
            </a:r>
            <a:r>
              <a:rPr lang="sk-SK" dirty="0"/>
              <a:t> </a:t>
            </a:r>
            <a:r>
              <a:rPr lang="sk-SK" dirty="0" err="1"/>
              <a:t>itself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errant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and </a:t>
            </a:r>
            <a:r>
              <a:rPr lang="sk-SK" dirty="0" err="1"/>
              <a:t>malicious</a:t>
            </a:r>
            <a:r>
              <a:rPr lang="sk-SK" dirty="0"/>
              <a:t> </a:t>
            </a:r>
            <a:r>
              <a:rPr lang="sk-SK" dirty="0" err="1"/>
              <a:t>users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45081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65D82F3F-6D3B-DF40-8F19-860AAC686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Kernel I/O Subsystem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879036BE-3241-4F44-8656-D3A6925284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82233"/>
            <a:ext cx="10515600" cy="5110642"/>
          </a:xfrm>
        </p:spPr>
        <p:txBody>
          <a:bodyPr>
            <a:normAutofit lnSpcReduction="10000"/>
          </a:bodyPr>
          <a:lstStyle/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Scheduling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Some I/O request ordering via per-device queue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Some OSs try fairness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Some implement Quality Of Service (i.e. IP QoS)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Buffering</a:t>
            </a:r>
            <a:r>
              <a:rPr lang="en-US" altLang="sk-SK" dirty="0">
                <a:ea typeface="ＭＳ Ｐゴシック" panose="020B0600070205080204" pitchFamily="34" charset="-128"/>
              </a:rPr>
              <a:t> - store data in memory while transferring between devices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To cope with device speed mismatch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To cope with device transfer size mismatch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To maintain 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copy semantics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Double buffering </a:t>
            </a:r>
            <a:r>
              <a:rPr lang="en-US" altLang="sk-SK" dirty="0">
                <a:ea typeface="ＭＳ Ｐゴシック" panose="020B0600070205080204" pitchFamily="34" charset="-128"/>
              </a:rPr>
              <a:t>– two copies of the data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Kernel and user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Varying sizes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Full  / being processed and not-full / being used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Copy-on-write can be used for efficiency in some cases</a:t>
            </a:r>
          </a:p>
        </p:txBody>
      </p:sp>
    </p:spTree>
    <p:extLst>
      <p:ext uri="{BB962C8B-B14F-4D97-AF65-F5344CB8AC3E}">
        <p14:creationId xmlns:p14="http://schemas.microsoft.com/office/powerpoint/2010/main" val="2335035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070A7C14-17DD-504C-BF90-508F01BE16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1916" y="277416"/>
            <a:ext cx="873323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Device-status Table</a:t>
            </a:r>
          </a:p>
        </p:txBody>
      </p:sp>
      <p:pic>
        <p:nvPicPr>
          <p:cNvPr id="54274" name="Picture 4" descr="13">
            <a:extLst>
              <a:ext uri="{FF2B5EF4-FFF2-40B4-BE49-F238E27FC236}">
                <a16:creationId xmlns:a16="http://schemas.microsoft.com/office/drawing/2014/main" id="{A60004A1-CAE2-874C-956E-07BB1419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3" y="935707"/>
            <a:ext cx="10483703" cy="51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60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863B404A-1CB2-F14A-99DF-87C117642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7135" y="296466"/>
            <a:ext cx="9258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/>
              <a:t>Sun Enterprise 6000 Device-Transfer Rates</a:t>
            </a:r>
          </a:p>
        </p:txBody>
      </p:sp>
      <p:pic>
        <p:nvPicPr>
          <p:cNvPr id="56322" name="Picture 1" descr="13_10.pdf">
            <a:extLst>
              <a:ext uri="{FF2B5EF4-FFF2-40B4-BE49-F238E27FC236}">
                <a16:creationId xmlns:a16="http://schemas.microsoft.com/office/drawing/2014/main" id="{84CAB6E2-178B-7147-99C7-DC4C20D0E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2" y="1394222"/>
            <a:ext cx="5679281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28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9985763E-5450-8045-BE90-7F8F7BA96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5760" y="277416"/>
            <a:ext cx="845939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Process Control Block (PCB)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50D3D6D-457C-BE42-9C06-1019268A2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5424" y="1173957"/>
            <a:ext cx="6417358" cy="4844653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pitchFamily="2" charset="2"/>
              <a:buNone/>
            </a:pPr>
            <a:r>
              <a:rPr lang="en-US" altLang="sk-SK" dirty="0">
                <a:ea typeface="ＭＳ Ｐゴシック" panose="020B0600070205080204" pitchFamily="34" charset="-128"/>
              </a:rPr>
              <a:t>Information associated with each process </a:t>
            </a:r>
          </a:p>
          <a:p>
            <a:pPr>
              <a:buFont typeface="Monotype Sorts" pitchFamily="2" charset="2"/>
              <a:buNone/>
            </a:pPr>
            <a:r>
              <a:rPr lang="en-US" altLang="sk-SK" dirty="0">
                <a:ea typeface="ＭＳ Ｐゴシック" panose="020B0600070205080204" pitchFamily="34" charset="-128"/>
              </a:rPr>
              <a:t>(also called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task control block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Process state – running, waiting, </a:t>
            </a:r>
            <a:r>
              <a:rPr lang="en-US" altLang="sk-SK" dirty="0" err="1">
                <a:ea typeface="ＭＳ Ｐゴシック" panose="020B0600070205080204" pitchFamily="34" charset="-128"/>
              </a:rPr>
              <a:t>etc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Program counter – location of instruction to next execute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CPU registers – contents of all process-centric registers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CPU scheduling information- priorities, scheduling queue pointers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Memory-management information – memory allocated to the process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Accounting information – CPU used, clock time elapsed since start, time limits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I/O status information – I/O devices allocated to process, list of open files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</p:txBody>
      </p:sp>
      <p:pic>
        <p:nvPicPr>
          <p:cNvPr id="19459" name="Picture 9">
            <a:extLst>
              <a:ext uri="{FF2B5EF4-FFF2-40B4-BE49-F238E27FC236}">
                <a16:creationId xmlns:a16="http://schemas.microsoft.com/office/drawing/2014/main" id="{D0F5CD3D-7639-824C-A277-4F7BA0DB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173957"/>
            <a:ext cx="3144441" cy="448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028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B249F332-43A8-8A49-8850-71D9135C6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Kernel I/O Subsystem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444B2BA1-35A5-204A-AA62-2B619E059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sk-SK" sz="3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Caching</a:t>
            </a:r>
            <a:r>
              <a:rPr lang="en-US" altLang="sk-SK" dirty="0"/>
              <a:t> - faster device holding copy of data</a:t>
            </a:r>
          </a:p>
          <a:p>
            <a:pPr lvl="1"/>
            <a:r>
              <a:rPr lang="en-US" altLang="sk-SK" dirty="0"/>
              <a:t>Always just a copy</a:t>
            </a:r>
          </a:p>
          <a:p>
            <a:pPr lvl="1"/>
            <a:r>
              <a:rPr lang="en-US" altLang="sk-SK" dirty="0"/>
              <a:t>Key to performance</a:t>
            </a:r>
          </a:p>
          <a:p>
            <a:pPr lvl="1"/>
            <a:r>
              <a:rPr lang="en-US" altLang="sk-SK" dirty="0"/>
              <a:t>Sometimes combined with </a:t>
            </a:r>
            <a:r>
              <a:rPr lang="en-US" altLang="sk-SK" b="1" dirty="0"/>
              <a:t>buffering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sz="3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Spooling</a:t>
            </a:r>
            <a:r>
              <a:rPr lang="en-US" altLang="sk-SK" dirty="0"/>
              <a:t> - hold output for a device</a:t>
            </a:r>
          </a:p>
          <a:p>
            <a:pPr lvl="1"/>
            <a:r>
              <a:rPr lang="en-US" altLang="sk-SK" dirty="0"/>
              <a:t>If device can serve only one request at a time </a:t>
            </a:r>
          </a:p>
          <a:p>
            <a:pPr lvl="1"/>
            <a:r>
              <a:rPr lang="en-US" altLang="sk-SK" dirty="0"/>
              <a:t>i.e., Printing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sz="3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Device reservation </a:t>
            </a:r>
            <a:r>
              <a:rPr lang="en-US" altLang="sk-SK" dirty="0"/>
              <a:t>- provides exclusive access to a device</a:t>
            </a:r>
          </a:p>
          <a:p>
            <a:pPr lvl="1"/>
            <a:r>
              <a:rPr lang="en-US" altLang="sk-SK" dirty="0"/>
              <a:t>System calls for allocation and de-allocation</a:t>
            </a:r>
          </a:p>
          <a:p>
            <a:pPr lvl="1"/>
            <a:r>
              <a:rPr lang="en-US" altLang="sk-SK" dirty="0"/>
              <a:t>Watch out for deadlock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8A7C9985-D07B-2447-9AF6-E2E0B3609D5F}"/>
              </a:ext>
            </a:extLst>
          </p:cNvPr>
          <p:cNvSpPr txBox="1"/>
          <p:nvPr/>
        </p:nvSpPr>
        <p:spPr>
          <a:xfrm>
            <a:off x="7939718" y="1216324"/>
            <a:ext cx="3414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sk-SK" b="1" dirty="0" err="1"/>
              <a:t>Key</a:t>
            </a:r>
            <a:r>
              <a:rPr lang="sk-SK" b="1" dirty="0"/>
              <a:t> </a:t>
            </a:r>
            <a:r>
              <a:rPr lang="sk-SK" b="1" dirty="0" err="1"/>
              <a:t>Difference</a:t>
            </a:r>
            <a:r>
              <a:rPr lang="sk-SK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/>
              <a:t>Caching</a:t>
            </a:r>
            <a:r>
              <a:rPr lang="sk-SK" dirty="0"/>
              <a:t> </a:t>
            </a:r>
            <a:r>
              <a:rPr lang="sk-SK" dirty="0" err="1"/>
              <a:t>improves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by </a:t>
            </a:r>
            <a:r>
              <a:rPr lang="sk-SK" dirty="0" err="1"/>
              <a:t>speeding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</a:t>
            </a:r>
            <a:r>
              <a:rPr lang="sk-SK" dirty="0" err="1"/>
              <a:t>repeated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/>
              <a:t>Buffering</a:t>
            </a:r>
            <a:r>
              <a:rPr lang="sk-SK" dirty="0"/>
              <a:t> </a:t>
            </a:r>
            <a:r>
              <a:rPr lang="sk-SK" dirty="0" err="1"/>
              <a:t>ensures</a:t>
            </a:r>
            <a:r>
              <a:rPr lang="sk-SK" dirty="0"/>
              <a:t> </a:t>
            </a:r>
            <a:r>
              <a:rPr lang="sk-SK" dirty="0" err="1"/>
              <a:t>efficiency</a:t>
            </a:r>
            <a:r>
              <a:rPr lang="sk-SK" dirty="0"/>
              <a:t> and </a:t>
            </a:r>
            <a:r>
              <a:rPr lang="sk-SK" dirty="0" err="1"/>
              <a:t>continuity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there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mismatch</a:t>
            </a:r>
            <a:r>
              <a:rPr lang="sk-SK" dirty="0"/>
              <a:t> in </a:t>
            </a:r>
            <a:r>
              <a:rPr lang="sk-SK" dirty="0" err="1"/>
              <a:t>speed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producers</a:t>
            </a:r>
            <a:r>
              <a:rPr lang="sk-SK" dirty="0"/>
              <a:t> and </a:t>
            </a:r>
            <a:r>
              <a:rPr lang="sk-SK" dirty="0" err="1"/>
              <a:t>consumers</a:t>
            </a:r>
            <a:r>
              <a:rPr lang="sk-SK" dirty="0"/>
              <a:t>.</a:t>
            </a:r>
          </a:p>
          <a:p>
            <a:r>
              <a:rPr lang="sk-SK" dirty="0"/>
              <a:t>Both are </a:t>
            </a:r>
            <a:r>
              <a:rPr lang="sk-SK" dirty="0" err="1"/>
              <a:t>essential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optimizing</a:t>
            </a:r>
            <a:r>
              <a:rPr lang="sk-SK" dirty="0"/>
              <a:t> </a:t>
            </a:r>
            <a:r>
              <a:rPr lang="sk-SK" dirty="0" err="1"/>
              <a:t>system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tackle</a:t>
            </a:r>
            <a:r>
              <a:rPr lang="sk-SK" dirty="0"/>
              <a:t> </a:t>
            </a:r>
            <a:r>
              <a:rPr lang="sk-SK" dirty="0" err="1"/>
              <a:t>different</a:t>
            </a:r>
            <a:r>
              <a:rPr lang="sk-SK" dirty="0"/>
              <a:t> </a:t>
            </a:r>
            <a:r>
              <a:rPr lang="sk-SK" dirty="0" err="1"/>
              <a:t>challenges</a:t>
            </a:r>
            <a:r>
              <a:rPr lang="sk-SK" dirty="0"/>
              <a:t>! 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81653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8193888D-F76F-7746-AFE7-4A8828F8A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Kernel I/O Subsystem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401F657A-75F3-B44F-B252-73196C9B2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60967"/>
            <a:ext cx="10515600" cy="5131908"/>
          </a:xfrm>
        </p:spPr>
        <p:txBody>
          <a:bodyPr/>
          <a:lstStyle/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Error Handling</a:t>
            </a:r>
          </a:p>
          <a:p>
            <a:r>
              <a:rPr lang="en-US" altLang="sk-SK" dirty="0"/>
              <a:t>OS can recover from disk read, device unavailable, transient write failures</a:t>
            </a:r>
          </a:p>
          <a:p>
            <a:pPr lvl="1"/>
            <a:r>
              <a:rPr lang="en-US" altLang="sk-SK" dirty="0"/>
              <a:t>Retry a read or write, for example</a:t>
            </a:r>
          </a:p>
          <a:p>
            <a:pPr lvl="1"/>
            <a:r>
              <a:rPr lang="en-US" altLang="sk-SK" dirty="0"/>
              <a:t>Some systems more advanced – Solaris FMA, AIX </a:t>
            </a:r>
          </a:p>
          <a:p>
            <a:pPr lvl="2"/>
            <a:r>
              <a:rPr lang="en-US" altLang="sk-SK" dirty="0"/>
              <a:t>Track error frequencies, stop using device with increasing frequency of retry-able errors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dirty="0"/>
              <a:t>Most return an error number or code when I/O request fails 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dirty="0"/>
              <a:t>System error logs hold problem reports</a:t>
            </a:r>
          </a:p>
        </p:txBody>
      </p:sp>
    </p:spTree>
    <p:extLst>
      <p:ext uri="{BB962C8B-B14F-4D97-AF65-F5344CB8AC3E}">
        <p14:creationId xmlns:p14="http://schemas.microsoft.com/office/powerpoint/2010/main" val="2858137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FEB192DC-724B-6D44-9C49-97F8084DF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/>
              <a:t>I/O Protection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FFA4F508-B529-9543-8186-46BA05699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25625"/>
            <a:ext cx="6096000" cy="4351338"/>
          </a:xfrm>
        </p:spPr>
        <p:txBody>
          <a:bodyPr>
            <a:normAutofit/>
          </a:bodyPr>
          <a:lstStyle/>
          <a:p>
            <a:r>
              <a:rPr lang="en-US" altLang="sk-SK" dirty="0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sk-SK" dirty="0"/>
              <a:t>All I/O instructions defined to be privileged</a:t>
            </a:r>
          </a:p>
          <a:p>
            <a:pPr lvl="1"/>
            <a:r>
              <a:rPr lang="en-US" altLang="sk-SK" dirty="0"/>
              <a:t>I/O must be performed via system calls</a:t>
            </a:r>
          </a:p>
          <a:p>
            <a:pPr lvl="2"/>
            <a:r>
              <a:rPr lang="en-US" altLang="sk-SK" dirty="0"/>
              <a:t>Memory-mapped and I/O port memory locations must be protected too</a:t>
            </a:r>
          </a:p>
        </p:txBody>
      </p:sp>
      <p:pic>
        <p:nvPicPr>
          <p:cNvPr id="4" name="Picture 1" descr="13_11.pdf">
            <a:extLst>
              <a:ext uri="{FF2B5EF4-FFF2-40B4-BE49-F238E27FC236}">
                <a16:creationId xmlns:a16="http://schemas.microsoft.com/office/drawing/2014/main" id="{0262056A-8DC4-4553-95FC-A901EAFB5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95" y="1036532"/>
            <a:ext cx="4406503" cy="521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60AA43C-EF9D-421B-8C07-AFC0F10E6A02}"/>
              </a:ext>
            </a:extLst>
          </p:cNvPr>
          <p:cNvSpPr txBox="1">
            <a:spLocks noChangeArrowheads="1"/>
          </p:cNvSpPr>
          <p:nvPr/>
        </p:nvSpPr>
        <p:spPr>
          <a:xfrm>
            <a:off x="6970143" y="316706"/>
            <a:ext cx="393185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sk-SK" dirty="0">
                <a:ea typeface="ＭＳ Ｐゴシック" panose="020B0600070205080204" pitchFamily="34" charset="-128"/>
              </a:rPr>
              <a:t>Use of a System Call to Perform I/O</a:t>
            </a:r>
          </a:p>
        </p:txBody>
      </p:sp>
    </p:spTree>
    <p:extLst>
      <p:ext uri="{BB962C8B-B14F-4D97-AF65-F5344CB8AC3E}">
        <p14:creationId xmlns:p14="http://schemas.microsoft.com/office/powerpoint/2010/main" val="2560337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F9F6FF66-8786-D441-9C4B-38C9FC243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/>
              <a:t>Kernel Data Structures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B830A746-CFDE-F540-AB1E-3628F619E5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dirty="0"/>
              <a:t>Kernel keeps state info for I/O components, including:</a:t>
            </a:r>
          </a:p>
          <a:p>
            <a:pPr lvl="1"/>
            <a:r>
              <a:rPr lang="en-US" altLang="sk-SK" dirty="0"/>
              <a:t>open file tables</a:t>
            </a:r>
          </a:p>
          <a:p>
            <a:pPr lvl="1"/>
            <a:r>
              <a:rPr lang="en-US" altLang="sk-SK"/>
              <a:t>network connections</a:t>
            </a:r>
            <a:endParaRPr lang="en-US" altLang="sk-SK" dirty="0"/>
          </a:p>
          <a:p>
            <a:pPr lvl="1"/>
            <a:r>
              <a:rPr lang="en-US" altLang="sk-SK" dirty="0"/>
              <a:t>character device state</a:t>
            </a:r>
            <a:br>
              <a:rPr lang="en-US" altLang="sk-SK" dirty="0"/>
            </a:br>
            <a:endParaRPr lang="en-US" altLang="sk-SK" dirty="0"/>
          </a:p>
          <a:p>
            <a:r>
              <a:rPr lang="en-US" altLang="sk-SK" dirty="0"/>
              <a:t>Many</a:t>
            </a:r>
            <a:r>
              <a:rPr lang="sk-SK" altLang="sk-SK" dirty="0"/>
              <a:t> </a:t>
            </a:r>
            <a:r>
              <a:rPr lang="en-US" altLang="sk-SK" dirty="0"/>
              <a:t>complex data structures to track buffers, memory allocation, </a:t>
            </a:r>
            <a:r>
              <a:rPr lang="ja-JP" altLang="en-US" dirty="0"/>
              <a:t>“</a:t>
            </a:r>
            <a:r>
              <a:rPr lang="en-US" altLang="ja-JP" dirty="0"/>
              <a:t>dirty</a:t>
            </a:r>
            <a:r>
              <a:rPr lang="ja-JP" altLang="en-US" dirty="0"/>
              <a:t>”</a:t>
            </a:r>
            <a:r>
              <a:rPr lang="en-US" altLang="ja-JP" dirty="0"/>
              <a:t> blocks</a:t>
            </a:r>
            <a:br>
              <a:rPr lang="en-US" altLang="ja-JP" dirty="0"/>
            </a:br>
            <a:endParaRPr lang="en-US" altLang="ja-JP" dirty="0"/>
          </a:p>
          <a:p>
            <a:r>
              <a:rPr lang="en-US" altLang="sk-SK" dirty="0"/>
              <a:t>Some use object-oriented methods and message passing to implement I/O</a:t>
            </a:r>
          </a:p>
          <a:p>
            <a:pPr lvl="1"/>
            <a:r>
              <a:rPr lang="en-US" altLang="sk-SK" dirty="0"/>
              <a:t>Windows uses message passing</a:t>
            </a:r>
          </a:p>
          <a:p>
            <a:pPr lvl="2"/>
            <a:r>
              <a:rPr lang="en-US" altLang="sk-SK" dirty="0"/>
              <a:t>Message with I/O information passed from user mode into kernel</a:t>
            </a:r>
          </a:p>
          <a:p>
            <a:pPr lvl="2"/>
            <a:r>
              <a:rPr lang="en-US" altLang="sk-SK" dirty="0"/>
              <a:t>Message modified as it flows through to device driver and back to process</a:t>
            </a:r>
          </a:p>
          <a:p>
            <a:pPr lvl="2"/>
            <a:r>
              <a:rPr lang="en-US" altLang="sk-SK" dirty="0"/>
              <a:t>Pros / cons?</a:t>
            </a:r>
          </a:p>
          <a:p>
            <a:pPr lvl="1"/>
            <a:endParaRPr lang="en-US" altLang="sk-SK" dirty="0"/>
          </a:p>
        </p:txBody>
      </p:sp>
    </p:spTree>
    <p:extLst>
      <p:ext uri="{BB962C8B-B14F-4D97-AF65-F5344CB8AC3E}">
        <p14:creationId xmlns:p14="http://schemas.microsoft.com/office/powerpoint/2010/main" val="2479094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AEC49033-FE2F-9743-8A05-2D3B6D9A5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2137" y="277416"/>
            <a:ext cx="886301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UNIX I/O Kernel Structure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68610" name="Picture 1" descr="13_12.pdf">
            <a:extLst>
              <a:ext uri="{FF2B5EF4-FFF2-40B4-BE49-F238E27FC236}">
                <a16:creationId xmlns:a16="http://schemas.microsoft.com/office/drawing/2014/main" id="{F69AED2E-DBAE-F04D-8F27-545767E0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9" y="1055899"/>
            <a:ext cx="7719238" cy="589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60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23B13BE5-60CC-4B4D-8F3C-578522675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/>
              <a:t>Power Management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A899BAAB-D870-8D45-A152-39E74200EA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03498"/>
            <a:ext cx="10515600" cy="5089377"/>
          </a:xfrm>
        </p:spPr>
        <p:txBody>
          <a:bodyPr>
            <a:normAutofit fontScale="77500" lnSpcReduction="20000"/>
          </a:bodyPr>
          <a:lstStyle/>
          <a:p>
            <a:r>
              <a:rPr lang="en-US" altLang="sk-SK" dirty="0"/>
              <a:t>Not strictly domain of I/O, but much is I/O related</a:t>
            </a:r>
          </a:p>
          <a:p>
            <a:r>
              <a:rPr lang="en-US" altLang="sk-SK" dirty="0"/>
              <a:t>Computers and devices use electricity, generate heat, frequently require cooling</a:t>
            </a:r>
          </a:p>
          <a:p>
            <a:r>
              <a:rPr lang="en-US" altLang="sk-SK" dirty="0"/>
              <a:t>OSes can help manage and improve use</a:t>
            </a:r>
          </a:p>
          <a:p>
            <a:pPr lvl="1"/>
            <a:r>
              <a:rPr lang="en-US" altLang="sk-SK" dirty="0"/>
              <a:t>Cloud computing environments move virtual machines between servers</a:t>
            </a:r>
          </a:p>
          <a:p>
            <a:pPr lvl="2"/>
            <a:r>
              <a:rPr lang="en-US" altLang="sk-SK" dirty="0"/>
              <a:t>Can end up evacuating whole systems and shutting them down</a:t>
            </a:r>
          </a:p>
          <a:p>
            <a:r>
              <a:rPr lang="en-US" altLang="sk-SK" dirty="0"/>
              <a:t>Mobile computing has power management as first class OS aspect</a:t>
            </a:r>
          </a:p>
          <a:p>
            <a:r>
              <a:rPr lang="en-US" altLang="sk-SK" dirty="0"/>
              <a:t>For example, Android implements</a:t>
            </a:r>
          </a:p>
          <a:p>
            <a:pPr lvl="1"/>
            <a:r>
              <a:rPr lang="en-US" altLang="sk-SK" dirty="0"/>
              <a:t>Component-level power management</a:t>
            </a:r>
          </a:p>
          <a:p>
            <a:pPr lvl="2"/>
            <a:r>
              <a:rPr lang="en-US" altLang="sk-SK" dirty="0"/>
              <a:t>Understands relationship between components</a:t>
            </a:r>
          </a:p>
          <a:p>
            <a:pPr lvl="2"/>
            <a:r>
              <a:rPr lang="en-US" altLang="sk-SK" dirty="0"/>
              <a:t>Build device tree representing physical device topology</a:t>
            </a:r>
          </a:p>
          <a:p>
            <a:pPr lvl="2"/>
            <a:r>
              <a:rPr lang="en-US" altLang="sk-SK" dirty="0"/>
              <a:t>System bus -&gt; I/O subsystem -&gt; {flash, USB storage}</a:t>
            </a:r>
          </a:p>
          <a:p>
            <a:pPr lvl="2"/>
            <a:r>
              <a:rPr lang="en-US" altLang="sk-SK" dirty="0"/>
              <a:t>Device driver tracks state of device, whether in use</a:t>
            </a:r>
          </a:p>
          <a:p>
            <a:pPr lvl="2"/>
            <a:r>
              <a:rPr lang="en-US" altLang="sk-SK" dirty="0"/>
              <a:t>Unused component – </a:t>
            </a:r>
            <a:r>
              <a:rPr lang="en-US" altLang="sk-SK" b="1" dirty="0"/>
              <a:t>turn it off</a:t>
            </a:r>
          </a:p>
          <a:p>
            <a:pPr lvl="2"/>
            <a:r>
              <a:rPr lang="en-US" altLang="sk-SK" dirty="0"/>
              <a:t>All devices in tree branch unused – </a:t>
            </a:r>
            <a:r>
              <a:rPr lang="en-US" altLang="sk-SK" b="1" dirty="0"/>
              <a:t>turn off branch</a:t>
            </a:r>
          </a:p>
          <a:p>
            <a:pPr lvl="1"/>
            <a:r>
              <a:rPr lang="en-US" altLang="sk-SK" dirty="0"/>
              <a:t>Wake locks – like other locks but prevent sleep of device when lock is held</a:t>
            </a:r>
          </a:p>
          <a:p>
            <a:pPr lvl="1"/>
            <a:r>
              <a:rPr lang="en-US" altLang="sk-SK" dirty="0"/>
              <a:t>Power collapse – put a device into very deep sleep</a:t>
            </a:r>
          </a:p>
          <a:p>
            <a:pPr lvl="2"/>
            <a:r>
              <a:rPr lang="en-US" altLang="sk-SK" dirty="0"/>
              <a:t>Marginal power use</a:t>
            </a:r>
          </a:p>
          <a:p>
            <a:pPr lvl="2"/>
            <a:r>
              <a:rPr lang="en-US" altLang="sk-SK" dirty="0"/>
              <a:t>Only awake enough to respond to external stimuli (button press, incoming call)</a:t>
            </a:r>
          </a:p>
          <a:p>
            <a:pPr lvl="2"/>
            <a:endParaRPr lang="en-US" altLang="sk-SK" dirty="0"/>
          </a:p>
        </p:txBody>
      </p:sp>
    </p:spTree>
    <p:extLst>
      <p:ext uri="{BB962C8B-B14F-4D97-AF65-F5344CB8AC3E}">
        <p14:creationId xmlns:p14="http://schemas.microsoft.com/office/powerpoint/2010/main" val="180926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AA714020-5374-6944-9ADE-676D1E5AF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6444" y="277416"/>
            <a:ext cx="8698706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I/O Requests to Hardware Operations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20C75C15-6E81-5E49-A466-54F496A6C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5313" y="1267618"/>
            <a:ext cx="4791075" cy="4933157"/>
          </a:xfrm>
        </p:spPr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Consider reading a file from disk for a process: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r>
              <a:rPr lang="en-US" altLang="sk-SK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Determine device holding file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Translate name to device representation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Physically read data from disk into buffer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Make data available to requesting process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Return control to process</a:t>
            </a:r>
          </a:p>
        </p:txBody>
      </p:sp>
      <p:pic>
        <p:nvPicPr>
          <p:cNvPr id="4" name="Picture 4" descr="13">
            <a:extLst>
              <a:ext uri="{FF2B5EF4-FFF2-40B4-BE49-F238E27FC236}">
                <a16:creationId xmlns:a16="http://schemas.microsoft.com/office/drawing/2014/main" id="{A4A451C7-9C29-4D4B-9FE3-8752E0A9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6" y="1041002"/>
            <a:ext cx="41910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85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21E77985-841D-5144-8804-D2F2F5B25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2632" y="277416"/>
            <a:ext cx="8722519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Intercomputer Communications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82946" name="Picture 1" descr="13_15.pdf">
            <a:extLst>
              <a:ext uri="{FF2B5EF4-FFF2-40B4-BE49-F238E27FC236}">
                <a16:creationId xmlns:a16="http://schemas.microsoft.com/office/drawing/2014/main" id="{F13AC93C-4BB5-1942-B16E-6AC06DC6D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41" y="1113235"/>
            <a:ext cx="4686300" cy="532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541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4709E78E-70FF-9445-AA84-4BDCD6D19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STREAMS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D690845C-7FF4-A245-8200-3298395F9C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39702"/>
            <a:ext cx="10515600" cy="5153173"/>
          </a:xfrm>
        </p:spPr>
        <p:txBody>
          <a:bodyPr>
            <a:normAutofit fontScale="85000" lnSpcReduction="20000"/>
          </a:bodyPr>
          <a:lstStyle/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STREAM</a:t>
            </a:r>
            <a:r>
              <a:rPr lang="en-US" altLang="sk-SK" dirty="0">
                <a:ea typeface="ＭＳ Ｐゴシック" panose="020B0600070205080204" pitchFamily="34" charset="-128"/>
              </a:rPr>
              <a:t> – a full-duplex communication channel between </a:t>
            </a:r>
            <a:r>
              <a:rPr lang="en-US" altLang="sk-SK" b="1" dirty="0">
                <a:ea typeface="ＭＳ Ｐゴシック" panose="020B0600070205080204" pitchFamily="34" charset="-128"/>
              </a:rPr>
              <a:t>a user-level process </a:t>
            </a:r>
            <a:r>
              <a:rPr lang="en-US" altLang="sk-SK" dirty="0">
                <a:ea typeface="ＭＳ Ｐゴシック" panose="020B0600070205080204" pitchFamily="34" charset="-128"/>
              </a:rPr>
              <a:t>and a </a:t>
            </a:r>
            <a:r>
              <a:rPr lang="en-US" altLang="sk-SK" b="1" dirty="0">
                <a:ea typeface="ＭＳ Ｐゴシック" panose="020B0600070205080204" pitchFamily="34" charset="-128"/>
              </a:rPr>
              <a:t>device</a:t>
            </a:r>
            <a:r>
              <a:rPr lang="en-US" altLang="sk-SK" dirty="0">
                <a:ea typeface="ＭＳ Ｐゴシック" panose="020B0600070205080204" pitchFamily="34" charset="-128"/>
              </a:rPr>
              <a:t> in Unix System V and beyond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A STREAM consists of:</a:t>
            </a:r>
          </a:p>
          <a:p>
            <a:pPr>
              <a:buFont typeface="Monotype Sorts" pitchFamily="2" charset="2"/>
              <a:buNone/>
            </a:pPr>
            <a:r>
              <a:rPr lang="en-US" altLang="sk-SK" dirty="0">
                <a:ea typeface="ＭＳ Ｐゴシック" panose="020B0600070205080204" pitchFamily="34" charset="-128"/>
              </a:rPr>
              <a:t>	- </a:t>
            </a:r>
            <a:r>
              <a:rPr lang="en-US" altLang="sk-SK" b="1" dirty="0">
                <a:ea typeface="ＭＳ Ｐゴシック" panose="020B0600070205080204" pitchFamily="34" charset="-128"/>
              </a:rPr>
              <a:t>STREAM head </a:t>
            </a:r>
            <a:r>
              <a:rPr lang="en-US" altLang="sk-SK" dirty="0">
                <a:ea typeface="ＭＳ Ｐゴシック" panose="020B0600070205080204" pitchFamily="34" charset="-128"/>
              </a:rPr>
              <a:t>interfaces with the user process</a:t>
            </a:r>
          </a:p>
          <a:p>
            <a:pPr>
              <a:buFont typeface="Monotype Sorts" pitchFamily="2" charset="2"/>
              <a:buNone/>
            </a:pPr>
            <a:r>
              <a:rPr lang="en-US" altLang="sk-SK" dirty="0">
                <a:ea typeface="ＭＳ Ｐゴシック" panose="020B0600070205080204" pitchFamily="34" charset="-128"/>
              </a:rPr>
              <a:t>	- </a:t>
            </a:r>
            <a:r>
              <a:rPr lang="en-US" altLang="sk-SK" b="1" dirty="0">
                <a:ea typeface="ＭＳ Ｐゴシック" panose="020B0600070205080204" pitchFamily="34" charset="-128"/>
              </a:rPr>
              <a:t>driver end </a:t>
            </a:r>
            <a:r>
              <a:rPr lang="en-US" altLang="sk-SK" dirty="0">
                <a:ea typeface="ＭＳ Ｐゴシック" panose="020B0600070205080204" pitchFamily="34" charset="-128"/>
              </a:rPr>
              <a:t>interfaces with the device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r>
              <a:rPr lang="en-US" altLang="sk-SK" dirty="0">
                <a:ea typeface="ＭＳ Ｐゴシック" panose="020B0600070205080204" pitchFamily="34" charset="-128"/>
              </a:rPr>
              <a:t>- zero or more </a:t>
            </a:r>
            <a:r>
              <a:rPr lang="en-US" altLang="sk-SK" b="1" dirty="0">
                <a:ea typeface="ＭＳ Ｐゴシック" panose="020B0600070205080204" pitchFamily="34" charset="-128"/>
              </a:rPr>
              <a:t>STREAM modules </a:t>
            </a:r>
            <a:r>
              <a:rPr lang="en-US" altLang="sk-SK" dirty="0">
                <a:ea typeface="ＭＳ Ｐゴシック" panose="020B0600070205080204" pitchFamily="34" charset="-128"/>
              </a:rPr>
              <a:t>between them</a:t>
            </a:r>
          </a:p>
          <a:p>
            <a:pPr>
              <a:buFont typeface="Monotype Sorts" pitchFamily="2" charset="2"/>
              <a:buNone/>
            </a:pP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Each module contains a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read</a:t>
            </a:r>
            <a:r>
              <a:rPr lang="en-US" altLang="sk-SK" b="1" dirty="0"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queue</a:t>
            </a:r>
            <a:r>
              <a:rPr lang="en-US" altLang="sk-SK" dirty="0">
                <a:ea typeface="ＭＳ Ｐゴシック" panose="020B0600070205080204" pitchFamily="34" charset="-128"/>
              </a:rPr>
              <a:t> and a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write queue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Message passing is used to communicate between queues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Flow control </a:t>
            </a:r>
            <a:r>
              <a:rPr lang="en-US" altLang="sk-SK" dirty="0">
                <a:ea typeface="ＭＳ Ｐゴシック" panose="020B0600070205080204" pitchFamily="34" charset="-128"/>
              </a:rPr>
              <a:t>option to indicate available or busy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Asynchronous internally, synchronous where user process communicates with stream head</a:t>
            </a:r>
          </a:p>
        </p:txBody>
      </p:sp>
    </p:spTree>
    <p:extLst>
      <p:ext uri="{BB962C8B-B14F-4D97-AF65-F5344CB8AC3E}">
        <p14:creationId xmlns:p14="http://schemas.microsoft.com/office/powerpoint/2010/main" val="381095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40E8406-84F9-5C47-971C-62E5FE9D8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Performance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BC6F4BBC-9045-F94B-BB14-A6E8B4901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sk-SK" sz="3600" dirty="0">
                <a:ea typeface="ＭＳ Ｐゴシック" panose="020B0600070205080204" pitchFamily="34" charset="-128"/>
              </a:rPr>
              <a:t>I/O a major factor in system performance:</a:t>
            </a:r>
            <a:br>
              <a:rPr lang="en-US" altLang="sk-SK" sz="3600" dirty="0">
                <a:ea typeface="ＭＳ Ｐゴシック" panose="020B0600070205080204" pitchFamily="34" charset="-128"/>
              </a:rPr>
            </a:br>
            <a:endParaRPr lang="en-US" altLang="sk-SK" sz="36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sz="3200" dirty="0">
                <a:ea typeface="ＭＳ Ｐゴシック" panose="020B0600070205080204" pitchFamily="34" charset="-128"/>
              </a:rPr>
              <a:t>Demands CPU to execute device driver, kernel I/O code</a:t>
            </a:r>
          </a:p>
          <a:p>
            <a:pPr lvl="1"/>
            <a:r>
              <a:rPr lang="en-US" altLang="sk-SK" sz="3200" dirty="0">
                <a:ea typeface="ＭＳ Ｐゴシック" panose="020B0600070205080204" pitchFamily="34" charset="-128"/>
              </a:rPr>
              <a:t>Context switches due to interrupts</a:t>
            </a:r>
          </a:p>
          <a:p>
            <a:pPr lvl="1"/>
            <a:r>
              <a:rPr lang="en-US" altLang="sk-SK" sz="3200" dirty="0">
                <a:ea typeface="ＭＳ Ｐゴシック" panose="020B0600070205080204" pitchFamily="34" charset="-128"/>
              </a:rPr>
              <a:t>Data copying</a:t>
            </a:r>
          </a:p>
          <a:p>
            <a:pPr lvl="1"/>
            <a:r>
              <a:rPr lang="en-US" altLang="sk-SK" sz="3200" dirty="0">
                <a:ea typeface="ＭＳ Ｐゴシック" panose="020B0600070205080204" pitchFamily="34" charset="-128"/>
              </a:rPr>
              <a:t>Network traffic especially stressful</a:t>
            </a:r>
          </a:p>
        </p:txBody>
      </p:sp>
    </p:spTree>
    <p:extLst>
      <p:ext uri="{BB962C8B-B14F-4D97-AF65-F5344CB8AC3E}">
        <p14:creationId xmlns:p14="http://schemas.microsoft.com/office/powerpoint/2010/main" val="329142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7FB666C6-715B-F240-8F55-2E230FD2A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Basic Concepts of CPU Scheduling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FEC0059-CFC2-3A45-A89B-495E3349F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75160"/>
            <a:ext cx="6562059" cy="5056584"/>
          </a:xfrm>
        </p:spPr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Maximum CPU utilization obtained with multiprogramming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CPU–I/O Burst Cycle – Process execution consists of a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cycle</a:t>
            </a:r>
            <a:r>
              <a:rPr lang="en-US" altLang="sk-SK" dirty="0">
                <a:ea typeface="ＭＳ Ｐゴシック" panose="020B0600070205080204" pitchFamily="34" charset="-128"/>
              </a:rPr>
              <a:t> of CPU execution and I/O wait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CPU burst </a:t>
            </a:r>
            <a:r>
              <a:rPr lang="en-US" altLang="sk-SK" dirty="0">
                <a:ea typeface="ＭＳ Ｐゴシック" panose="020B0600070205080204" pitchFamily="34" charset="-128"/>
              </a:rPr>
              <a:t>followed by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I/O burst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CPU burst distribution is of main concern</a:t>
            </a:r>
          </a:p>
        </p:txBody>
      </p:sp>
      <p:pic>
        <p:nvPicPr>
          <p:cNvPr id="11267" name="Picture 1" descr="6_01.pdf">
            <a:extLst>
              <a:ext uri="{FF2B5EF4-FFF2-40B4-BE49-F238E27FC236}">
                <a16:creationId xmlns:a16="http://schemas.microsoft.com/office/drawing/2014/main" id="{4CEFCE2F-40E6-B244-B153-779B4E63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135" y="1481138"/>
            <a:ext cx="2704433" cy="50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657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E5E3A906-9137-504E-A661-AB7CECE19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Improving I/O Performance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810C9022-B0BB-794B-9BB6-4D8C2FA224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sk-SK" dirty="0"/>
              <a:t>Reduce number of context switches</a:t>
            </a:r>
          </a:p>
          <a:p>
            <a:r>
              <a:rPr lang="en-US" altLang="sk-SK" dirty="0"/>
              <a:t>Reduce data copying</a:t>
            </a:r>
          </a:p>
          <a:p>
            <a:r>
              <a:rPr lang="en-US" altLang="sk-SK" dirty="0"/>
              <a:t>Reduce interrupts by using large transfers, smart controllers, polling</a:t>
            </a:r>
          </a:p>
          <a:p>
            <a:r>
              <a:rPr lang="en-US" altLang="sk-SK" dirty="0"/>
              <a:t>Use DMA</a:t>
            </a:r>
          </a:p>
          <a:p>
            <a:r>
              <a:rPr lang="en-US" altLang="sk-SK" dirty="0"/>
              <a:t>Use smarter hardware devices</a:t>
            </a:r>
          </a:p>
          <a:p>
            <a:r>
              <a:rPr lang="en-US" altLang="sk-SK" dirty="0"/>
              <a:t>Balance CPU, memory, bus, and I/O performance for highest throughput</a:t>
            </a:r>
          </a:p>
          <a:p>
            <a:r>
              <a:rPr lang="en-US" altLang="sk-SK" dirty="0"/>
              <a:t>Move user-mode processes / daemons to kernel threads</a:t>
            </a:r>
          </a:p>
        </p:txBody>
      </p:sp>
    </p:spTree>
    <p:extLst>
      <p:ext uri="{BB962C8B-B14F-4D97-AF65-F5344CB8AC3E}">
        <p14:creationId xmlns:p14="http://schemas.microsoft.com/office/powerpoint/2010/main" val="923627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2CCCF050-F707-EF44-B4FF-7D8DB387A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7416"/>
            <a:ext cx="87439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Device-Functionality Progression</a:t>
            </a:r>
            <a:endParaRPr lang="en-US" altLang="sk-SK" sz="2550" dirty="0">
              <a:ea typeface="ＭＳ Ｐゴシック" panose="020B0600070205080204" pitchFamily="34" charset="-128"/>
            </a:endParaRPr>
          </a:p>
        </p:txBody>
      </p:sp>
      <p:pic>
        <p:nvPicPr>
          <p:cNvPr id="87042" name="Picture 1" descr="13_16.pdf">
            <a:extLst>
              <a:ext uri="{FF2B5EF4-FFF2-40B4-BE49-F238E27FC236}">
                <a16:creationId xmlns:a16="http://schemas.microsoft.com/office/drawing/2014/main" id="{04090FF7-7FED-9240-A6D4-58DBEADF6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23" y="697373"/>
            <a:ext cx="4962350" cy="588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BC130710-5FCB-4876-8475-12980131DFEB}"/>
              </a:ext>
            </a:extLst>
          </p:cNvPr>
          <p:cNvSpPr txBox="1"/>
          <p:nvPr/>
        </p:nvSpPr>
        <p:spPr>
          <a:xfrm>
            <a:off x="377227" y="1228635"/>
            <a:ext cx="60975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development of new I/O algorithms often follows a progression from application level code to on-board hardware implementation, as shown in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Lower-level implementations are faster and more efficient, but higher-level ones are more flexible and easier to modify.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Hardware-level functionality may also be harder for higher-level authorities ( e.g. the kernel ) to control.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1537588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02575-B593-4C77-8B06-A1B6BF33853B}" type="slidenum">
              <a:rPr lang="sk-SK" smtClean="0"/>
              <a:pPr/>
              <a:t>72</a:t>
            </a:fld>
            <a:endParaRPr lang="sk-SK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95600" y="0"/>
            <a:ext cx="7772400" cy="1143000"/>
          </a:xfrm>
        </p:spPr>
        <p:txBody>
          <a:bodyPr/>
          <a:lstStyle/>
          <a:p>
            <a:r>
              <a:rPr lang="sk-SK"/>
              <a:t>Záver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2911476" y="2330450"/>
            <a:ext cx="3184525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sk-SK" sz="6600"/>
              <a:t>Otázky ?</a:t>
            </a:r>
            <a:endParaRPr lang="sk-SK" sz="5400"/>
          </a:p>
        </p:txBody>
      </p:sp>
      <p:pic>
        <p:nvPicPr>
          <p:cNvPr id="3" name="Obrázok 2" descr="Obrázok, na ktorom je osoba, muž, oblek, tmavé&#10;&#10;Automaticky generovaný popis">
            <a:extLst>
              <a:ext uri="{FF2B5EF4-FFF2-40B4-BE49-F238E27FC236}">
                <a16:creationId xmlns:a16="http://schemas.microsoft.com/office/drawing/2014/main" id="{90F32F62-4679-AF4C-8C92-69CA2088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45" y="1143000"/>
            <a:ext cx="2651843" cy="4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3571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5C27EE5D-FDBC-FD45-9A8C-8EEBD6C2A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277416"/>
            <a:ext cx="8572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Histogram of CPU-burst Times</a:t>
            </a:r>
          </a:p>
        </p:txBody>
      </p:sp>
      <p:pic>
        <p:nvPicPr>
          <p:cNvPr id="13314" name="Picture 9">
            <a:extLst>
              <a:ext uri="{FF2B5EF4-FFF2-40B4-BE49-F238E27FC236}">
                <a16:creationId xmlns:a16="http://schemas.microsoft.com/office/drawing/2014/main" id="{4385B68F-4D8C-CF44-8DA7-9D320F4C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94" y="1525191"/>
            <a:ext cx="6436519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8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065A1D15-3BE2-C349-9948-CE8769F1C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CPU Scheduler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0E4D141-6EAB-5347-8EC1-4E19A94BE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96538"/>
            <a:ext cx="10515600" cy="47804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Short-term scheduler selects from among the processes in ready queue, and allocates the CPU to one of them</a:t>
            </a:r>
          </a:p>
          <a:p>
            <a:pPr lvl="1"/>
            <a:r>
              <a:rPr lang="en-US" dirty="0"/>
              <a:t>Queue may be ordered in various ways</a:t>
            </a:r>
          </a:p>
          <a:p>
            <a:r>
              <a:rPr lang="en-US" dirty="0"/>
              <a:t>CPU scheduling decisions may take place when a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Switches from running to waiting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Switches from running to ready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Switches from waiting to ready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Terminates</a:t>
            </a:r>
          </a:p>
          <a:p>
            <a:r>
              <a:rPr lang="en-US" dirty="0"/>
              <a:t>Scheduling only under 1 and 4 is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nonpreemptive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sk-SK" dirty="0" err="1"/>
              <a:t>Under</a:t>
            </a:r>
            <a:r>
              <a:rPr lang="sk-SK" dirty="0"/>
              <a:t> </a:t>
            </a:r>
            <a:r>
              <a:rPr lang="sk-SK" dirty="0" err="1"/>
              <a:t>nonpreemptive</a:t>
            </a:r>
            <a:r>
              <a:rPr lang="sk-SK" dirty="0"/>
              <a:t> </a:t>
            </a:r>
            <a:r>
              <a:rPr lang="sk-SK" dirty="0" err="1"/>
              <a:t>scheduling</a:t>
            </a:r>
            <a:r>
              <a:rPr lang="sk-SK" dirty="0"/>
              <a:t>, </a:t>
            </a:r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CPU has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allocated</a:t>
            </a:r>
            <a:r>
              <a:rPr lang="sk-SK" dirty="0"/>
              <a:t> to a </a:t>
            </a:r>
            <a:r>
              <a:rPr lang="sk-SK" dirty="0" err="1"/>
              <a:t>process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keeps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CPU </a:t>
            </a:r>
            <a:r>
              <a:rPr lang="sk-SK" dirty="0" err="1"/>
              <a:t>until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releases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CPU </a:t>
            </a:r>
            <a:r>
              <a:rPr lang="sk-SK" dirty="0" err="1"/>
              <a:t>either</a:t>
            </a:r>
            <a:r>
              <a:rPr lang="sk-SK" dirty="0"/>
              <a:t> by </a:t>
            </a:r>
            <a:r>
              <a:rPr lang="sk-SK" dirty="0" err="1"/>
              <a:t>terminating</a:t>
            </a:r>
            <a:r>
              <a:rPr lang="sk-SK" dirty="0"/>
              <a:t> or by </a:t>
            </a:r>
            <a:r>
              <a:rPr lang="sk-SK" dirty="0" err="1"/>
              <a:t>switching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waiting</a:t>
            </a:r>
            <a:r>
              <a:rPr lang="sk-SK" dirty="0"/>
              <a:t> state</a:t>
            </a:r>
            <a:endParaRPr lang="en-US" dirty="0"/>
          </a:p>
          <a:p>
            <a:r>
              <a:rPr lang="en-US" dirty="0"/>
              <a:t>All other scheduling is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preemptive</a:t>
            </a:r>
          </a:p>
          <a:p>
            <a:pPr lvl="1"/>
            <a:r>
              <a:rPr lang="en-US" dirty="0"/>
              <a:t>Consider access to shared data</a:t>
            </a:r>
          </a:p>
          <a:p>
            <a:pPr lvl="1"/>
            <a:r>
              <a:rPr lang="en-US" dirty="0"/>
              <a:t>Consider preemption while in kernel mode</a:t>
            </a:r>
          </a:p>
          <a:p>
            <a:pPr lvl="1"/>
            <a:r>
              <a:rPr lang="en-US" dirty="0"/>
              <a:t>Consider interrupts occurring during crucial OS activities</a:t>
            </a:r>
          </a:p>
        </p:txBody>
      </p:sp>
    </p:spTree>
    <p:extLst>
      <p:ext uri="{BB962C8B-B14F-4D97-AF65-F5344CB8AC3E}">
        <p14:creationId xmlns:p14="http://schemas.microsoft.com/office/powerpoint/2010/main" val="658583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4309</Words>
  <Application>Microsoft Macintosh PowerPoint</Application>
  <PresentationFormat>Širokouhlá</PresentationFormat>
  <Paragraphs>603</Paragraphs>
  <Slides>72</Slides>
  <Notes>52</Notes>
  <HiddenSlides>0</HiddenSlides>
  <MMClips>0</MMClips>
  <ScaleCrop>false</ScaleCrop>
  <HeadingPairs>
    <vt:vector size="8" baseType="variant">
      <vt:variant>
        <vt:lpstr>Použité písma</vt:lpstr>
      </vt:variant>
      <vt:variant>
        <vt:i4>11</vt:i4>
      </vt:variant>
      <vt:variant>
        <vt:lpstr>Motív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snímok</vt:lpstr>
      </vt:variant>
      <vt:variant>
        <vt:i4>72</vt:i4>
      </vt:variant>
    </vt:vector>
  </HeadingPairs>
  <TitlesOfParts>
    <vt:vector size="86" baseType="lpstr">
      <vt:lpstr>ＭＳ Ｐゴシック</vt:lpstr>
      <vt:lpstr>Arial</vt:lpstr>
      <vt:lpstr>Calibri</vt:lpstr>
      <vt:lpstr>Calibri Light</vt:lpstr>
      <vt:lpstr>Courier New</vt:lpstr>
      <vt:lpstr>Helvetica</vt:lpstr>
      <vt:lpstr>IBM Plex Sans</vt:lpstr>
      <vt:lpstr>Monotype Sorts</vt:lpstr>
      <vt:lpstr>museo-sans</vt:lpstr>
      <vt:lpstr>Times New Roman</vt:lpstr>
      <vt:lpstr>Webdings</vt:lpstr>
      <vt:lpstr>Office Theme</vt:lpstr>
      <vt:lpstr>Document</vt:lpstr>
      <vt:lpstr>Pracovný hárok</vt:lpstr>
      <vt:lpstr>Správa procesov a I/O</vt:lpstr>
      <vt:lpstr>Osnova</vt:lpstr>
      <vt:lpstr>Procesor a proces</vt:lpstr>
      <vt:lpstr>Procesor a proces</vt:lpstr>
      <vt:lpstr>Diagram of Process State</vt:lpstr>
      <vt:lpstr>Process Control Block (PCB)</vt:lpstr>
      <vt:lpstr>Basic Concepts of CPU Scheduling</vt:lpstr>
      <vt:lpstr>Histogram of CPU-burst Times</vt:lpstr>
      <vt:lpstr>CPU Scheduler</vt:lpstr>
      <vt:lpstr>Dispatcher</vt:lpstr>
      <vt:lpstr>Scheduling Criteria</vt:lpstr>
      <vt:lpstr>Cyklické plánovanie</vt:lpstr>
      <vt:lpstr>Cyklické plánovanie I.</vt:lpstr>
      <vt:lpstr>Iné príklady</vt:lpstr>
      <vt:lpstr>Prioritné plánovanie</vt:lpstr>
      <vt:lpstr>Prioritné plánovanie II.</vt:lpstr>
      <vt:lpstr>Porovnanie prioritného a cyklického plánovania</vt:lpstr>
      <vt:lpstr>Kombinovaná plánovacia stratégia</vt:lpstr>
      <vt:lpstr>Plánovanie procesov a úloh</vt:lpstr>
      <vt:lpstr>Ďalšie plánovacie stratégie</vt:lpstr>
      <vt:lpstr>Ďalšie plánovacie stratégie</vt:lpstr>
      <vt:lpstr>Multilevel Queue Scheduling</vt:lpstr>
      <vt:lpstr>Multiple-Processor Scheduling</vt:lpstr>
      <vt:lpstr>NUMA and CPU Scheduling</vt:lpstr>
      <vt:lpstr>Multiple-Processor Scheduling – Load Balancing</vt:lpstr>
      <vt:lpstr>Multicore Processors</vt:lpstr>
      <vt:lpstr>Multithreaded Multicore System</vt:lpstr>
      <vt:lpstr>Real-Time CPU Scheduling</vt:lpstr>
      <vt:lpstr>Virtualization and Scheduling</vt:lpstr>
      <vt:lpstr>Linux Scheduling Completely Fair Scheduler (CFS)</vt:lpstr>
      <vt:lpstr>Windows priority-based preemptive scheduling</vt:lpstr>
      <vt:lpstr>Windows Priority Classes</vt:lpstr>
      <vt:lpstr>Windows Priorities</vt:lpstr>
      <vt:lpstr>Ovládanie periférií</vt:lpstr>
      <vt:lpstr>Overview</vt:lpstr>
      <vt:lpstr>I/O Hardware</vt:lpstr>
      <vt:lpstr>A Typical PC Bus Structure</vt:lpstr>
      <vt:lpstr>Typical configuration of X670E motherboard</vt:lpstr>
      <vt:lpstr>I/O Hardware</vt:lpstr>
      <vt:lpstr>Device I/O Port Locations on PCs (partial)</vt:lpstr>
      <vt:lpstr>Polling</vt:lpstr>
      <vt:lpstr>Interrupts IRQ</vt:lpstr>
      <vt:lpstr>Interrupt-Driven I/O Cycle</vt:lpstr>
      <vt:lpstr>Intel Pentium Processor Event-Vector Table</vt:lpstr>
      <vt:lpstr>Interrupts (Cont.)</vt:lpstr>
      <vt:lpstr>Direct Memory Access</vt:lpstr>
      <vt:lpstr>Six Step Process to Perform DMA Transfer</vt:lpstr>
      <vt:lpstr>Application I/O Interface</vt:lpstr>
      <vt:lpstr>A Kernel I/O Structure</vt:lpstr>
      <vt:lpstr>Block and Character Devices</vt:lpstr>
      <vt:lpstr>Network Devices</vt:lpstr>
      <vt:lpstr>Clocks and Timers</vt:lpstr>
      <vt:lpstr>Nonblocking and Asynchronous I/O</vt:lpstr>
      <vt:lpstr>Two I/O Methods</vt:lpstr>
      <vt:lpstr>Vectored I/O</vt:lpstr>
      <vt:lpstr>Kernel I/O Subsystem</vt:lpstr>
      <vt:lpstr>Kernel I/O Subsystem</vt:lpstr>
      <vt:lpstr>Device-status Table</vt:lpstr>
      <vt:lpstr>Sun Enterprise 6000 Device-Transfer Rates</vt:lpstr>
      <vt:lpstr>Kernel I/O Subsystem</vt:lpstr>
      <vt:lpstr>Kernel I/O Subsystem</vt:lpstr>
      <vt:lpstr>I/O Protection</vt:lpstr>
      <vt:lpstr>Kernel Data Structures</vt:lpstr>
      <vt:lpstr>UNIX I/O Kernel Structure</vt:lpstr>
      <vt:lpstr>Power Management</vt:lpstr>
      <vt:lpstr>I/O Requests to Hardware Operations</vt:lpstr>
      <vt:lpstr>Intercomputer Communications</vt:lpstr>
      <vt:lpstr>STREAMS</vt:lpstr>
      <vt:lpstr>Performance</vt:lpstr>
      <vt:lpstr>Improving I/O Performance</vt:lpstr>
      <vt:lpstr>Device-Functionality Progression</vt:lpstr>
      <vt:lpstr>Záver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Správa procesora a I/O</dc:title>
  <dc:creator>Julius Barath</dc:creator>
  <cp:lastModifiedBy>Július Baráth</cp:lastModifiedBy>
  <cp:revision>31</cp:revision>
  <dcterms:created xsi:type="dcterms:W3CDTF">2013-05-24T10:04:30Z</dcterms:created>
  <dcterms:modified xsi:type="dcterms:W3CDTF">2025-03-18T12:18:59Z</dcterms:modified>
</cp:coreProperties>
</file>